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9" r:id="rId2"/>
  </p:sldMasterIdLst>
  <p:notesMasterIdLst>
    <p:notesMasterId r:id="rId13"/>
  </p:notesMasterIdLst>
  <p:handoutMasterIdLst>
    <p:handoutMasterId r:id="rId14"/>
  </p:handoutMasterIdLst>
  <p:sldIdLst>
    <p:sldId id="788" r:id="rId3"/>
    <p:sldId id="789" r:id="rId4"/>
    <p:sldId id="792" r:id="rId5"/>
    <p:sldId id="794" r:id="rId6"/>
    <p:sldId id="795" r:id="rId7"/>
    <p:sldId id="797" r:id="rId8"/>
    <p:sldId id="798" r:id="rId9"/>
    <p:sldId id="799" r:id="rId10"/>
    <p:sldId id="796" r:id="rId11"/>
    <p:sldId id="787" r:id="rId12"/>
  </p:sldIdLst>
  <p:sldSz cx="12192000" cy="6858000"/>
  <p:notesSz cx="7104063" cy="10234613"/>
  <p:custDataLst>
    <p:tags r:id="rId1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108"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e Urhahn" initials="SU" lastIdx="4" clrIdx="0">
    <p:extLst>
      <p:ext uri="{19B8F6BF-5375-455C-9EA6-DF929625EA0E}">
        <p15:presenceInfo xmlns:p15="http://schemas.microsoft.com/office/powerpoint/2012/main" userId="S-1-5-21-1957124611-379390125-2798390094-4215" providerId="AD"/>
      </p:ext>
    </p:extLst>
  </p:cmAuthor>
  <p:cmAuthor id="2" name="Kerstin Groß" initials="KG" lastIdx="327" clrIdx="1">
    <p:extLst>
      <p:ext uri="{19B8F6BF-5375-455C-9EA6-DF929625EA0E}">
        <p15:presenceInfo xmlns:p15="http://schemas.microsoft.com/office/powerpoint/2012/main" userId="S-1-5-21-1957124611-379390125-2798390094-1286" providerId="AD"/>
      </p:ext>
    </p:extLst>
  </p:cmAuthor>
  <p:cmAuthor id="3" name="Aleksandra Pusica" initials="AP" lastIdx="2" clrIdx="2">
    <p:extLst>
      <p:ext uri="{19B8F6BF-5375-455C-9EA6-DF929625EA0E}">
        <p15:presenceInfo xmlns:p15="http://schemas.microsoft.com/office/powerpoint/2012/main" userId="9d4ea16657783341" providerId="Windows Live"/>
      </p:ext>
    </p:extLst>
  </p:cmAuthor>
  <p:cmAuthor id="4" name="Sarah Mohammadian" initials="SM" lastIdx="5" clrIdx="3">
    <p:extLst>
      <p:ext uri="{19B8F6BF-5375-455C-9EA6-DF929625EA0E}">
        <p15:presenceInfo xmlns:p15="http://schemas.microsoft.com/office/powerpoint/2012/main" userId="Sarah Mohammadi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914D"/>
    <a:srgbClr val="BAC797"/>
    <a:srgbClr val="98C01D"/>
    <a:srgbClr val="637F13"/>
    <a:srgbClr val="97BF0D"/>
    <a:srgbClr val="97C01E"/>
    <a:srgbClr val="BCCF00"/>
    <a:srgbClr val="1156A2"/>
    <a:srgbClr val="BDBDBC"/>
    <a:srgbClr val="AFCC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15" autoAdjust="0"/>
    <p:restoredTop sz="86400" autoAdjust="0"/>
  </p:normalViewPr>
  <p:slideViewPr>
    <p:cSldViewPr>
      <p:cViewPr varScale="1">
        <p:scale>
          <a:sx n="82" d="100"/>
          <a:sy n="82" d="100"/>
        </p:scale>
        <p:origin x="192" y="66"/>
      </p:cViewPr>
      <p:guideLst>
        <p:guide orient="horz" pos="2160"/>
        <p:guide pos="6108"/>
      </p:guideLst>
    </p:cSldViewPr>
  </p:slideViewPr>
  <p:outlineViewPr>
    <p:cViewPr>
      <p:scale>
        <a:sx n="33" d="100"/>
        <a:sy n="33" d="100"/>
      </p:scale>
      <p:origin x="0" y="-162"/>
    </p:cViewPr>
  </p:outlineViewPr>
  <p:notesTextViewPr>
    <p:cViewPr>
      <p:scale>
        <a:sx n="3" d="2"/>
        <a:sy n="3" d="2"/>
      </p:scale>
      <p:origin x="0" y="0"/>
    </p:cViewPr>
  </p:notesTextViewPr>
  <p:sorterViewPr>
    <p:cViewPr>
      <p:scale>
        <a:sx n="65" d="100"/>
        <a:sy n="65" d="100"/>
      </p:scale>
      <p:origin x="0" y="-15636"/>
    </p:cViewPr>
  </p:sorterViewPr>
  <p:notesViewPr>
    <p:cSldViewPr>
      <p:cViewPr varScale="1">
        <p:scale>
          <a:sx n="101" d="100"/>
          <a:sy n="101" d="100"/>
        </p:scale>
        <p:origin x="3552"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3"/>
            <a:ext cx="3078427" cy="511731"/>
          </a:xfrm>
          <a:prstGeom prst="rect">
            <a:avLst/>
          </a:prstGeom>
        </p:spPr>
        <p:txBody>
          <a:bodyPr vert="horz" lIns="94760" tIns="47381" rIns="94760" bIns="47381" rtlCol="0"/>
          <a:lstStyle>
            <a:lvl1pPr algn="l">
              <a:defRPr sz="1200"/>
            </a:lvl1pPr>
          </a:lstStyle>
          <a:p>
            <a:endParaRPr lang="de-DE"/>
          </a:p>
        </p:txBody>
      </p:sp>
      <p:sp>
        <p:nvSpPr>
          <p:cNvPr id="3" name="Datumsplatzhalter 2"/>
          <p:cNvSpPr>
            <a:spLocks noGrp="1"/>
          </p:cNvSpPr>
          <p:nvPr>
            <p:ph type="dt" sz="quarter" idx="1"/>
          </p:nvPr>
        </p:nvSpPr>
        <p:spPr>
          <a:xfrm>
            <a:off x="4023996" y="3"/>
            <a:ext cx="3078427" cy="511731"/>
          </a:xfrm>
          <a:prstGeom prst="rect">
            <a:avLst/>
          </a:prstGeom>
        </p:spPr>
        <p:txBody>
          <a:bodyPr vert="horz" lIns="94760" tIns="47381" rIns="94760" bIns="47381" rtlCol="0"/>
          <a:lstStyle>
            <a:lvl1pPr algn="r">
              <a:defRPr sz="1200"/>
            </a:lvl1pPr>
          </a:lstStyle>
          <a:p>
            <a:fld id="{218C3DF2-FF8E-4F1E-AA13-BE0D135D2361}" type="datetimeFigureOut">
              <a:rPr lang="de-DE" smtClean="0"/>
              <a:t>13.11.2020</a:t>
            </a:fld>
            <a:endParaRPr lang="de-DE"/>
          </a:p>
        </p:txBody>
      </p:sp>
      <p:sp>
        <p:nvSpPr>
          <p:cNvPr id="4" name="Fußzeilenplatzhalter 3"/>
          <p:cNvSpPr>
            <a:spLocks noGrp="1"/>
          </p:cNvSpPr>
          <p:nvPr>
            <p:ph type="ftr" sz="quarter" idx="2"/>
          </p:nvPr>
        </p:nvSpPr>
        <p:spPr>
          <a:xfrm>
            <a:off x="3" y="9721110"/>
            <a:ext cx="3078427" cy="511731"/>
          </a:xfrm>
          <a:prstGeom prst="rect">
            <a:avLst/>
          </a:prstGeom>
        </p:spPr>
        <p:txBody>
          <a:bodyPr vert="horz" lIns="94760" tIns="47381" rIns="94760" bIns="47381" rtlCol="0" anchor="b"/>
          <a:lstStyle>
            <a:lvl1pPr algn="l">
              <a:defRPr sz="1200"/>
            </a:lvl1pPr>
          </a:lstStyle>
          <a:p>
            <a:endParaRPr lang="de-DE"/>
          </a:p>
        </p:txBody>
      </p:sp>
      <p:sp>
        <p:nvSpPr>
          <p:cNvPr id="5" name="Foliennummernplatzhalter 4"/>
          <p:cNvSpPr>
            <a:spLocks noGrp="1"/>
          </p:cNvSpPr>
          <p:nvPr>
            <p:ph type="sldNum" sz="quarter" idx="3"/>
          </p:nvPr>
        </p:nvSpPr>
        <p:spPr>
          <a:xfrm>
            <a:off x="4023996" y="9721110"/>
            <a:ext cx="3078427" cy="511731"/>
          </a:xfrm>
          <a:prstGeom prst="rect">
            <a:avLst/>
          </a:prstGeom>
        </p:spPr>
        <p:txBody>
          <a:bodyPr vert="horz" lIns="94760" tIns="47381" rIns="94760" bIns="47381" rtlCol="0" anchor="b"/>
          <a:lstStyle>
            <a:lvl1pPr algn="r">
              <a:defRPr sz="1200"/>
            </a:lvl1pPr>
          </a:lstStyle>
          <a:p>
            <a:fld id="{B155FEEC-EDBF-4749-8E87-85393F6FE2A6}" type="slidenum">
              <a:rPr lang="de-DE" smtClean="0"/>
              <a:t>‹Nr.›</a:t>
            </a:fld>
            <a:endParaRPr lang="de-DE"/>
          </a:p>
        </p:txBody>
      </p:sp>
    </p:spTree>
    <p:extLst>
      <p:ext uri="{BB962C8B-B14F-4D97-AF65-F5344CB8AC3E}">
        <p14:creationId xmlns:p14="http://schemas.microsoft.com/office/powerpoint/2010/main" val="12650202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3"/>
            <a:ext cx="3078427" cy="511731"/>
          </a:xfrm>
          <a:prstGeom prst="rect">
            <a:avLst/>
          </a:prstGeom>
        </p:spPr>
        <p:txBody>
          <a:bodyPr vert="horz" lIns="94760" tIns="47381" rIns="94760" bIns="47381" rtlCol="0"/>
          <a:lstStyle>
            <a:lvl1pPr algn="l">
              <a:defRPr sz="1200"/>
            </a:lvl1pPr>
          </a:lstStyle>
          <a:p>
            <a:endParaRPr lang="de-DE"/>
          </a:p>
        </p:txBody>
      </p:sp>
      <p:sp>
        <p:nvSpPr>
          <p:cNvPr id="3" name="Datumsplatzhalter 2"/>
          <p:cNvSpPr>
            <a:spLocks noGrp="1"/>
          </p:cNvSpPr>
          <p:nvPr>
            <p:ph type="dt" idx="1"/>
          </p:nvPr>
        </p:nvSpPr>
        <p:spPr>
          <a:xfrm>
            <a:off x="4023996" y="3"/>
            <a:ext cx="3078427" cy="511731"/>
          </a:xfrm>
          <a:prstGeom prst="rect">
            <a:avLst/>
          </a:prstGeom>
        </p:spPr>
        <p:txBody>
          <a:bodyPr vert="horz" lIns="94760" tIns="47381" rIns="94760" bIns="47381" rtlCol="0"/>
          <a:lstStyle>
            <a:lvl1pPr algn="r">
              <a:defRPr sz="1200"/>
            </a:lvl1pPr>
          </a:lstStyle>
          <a:p>
            <a:fld id="{0CAFCBBE-7735-4585-8129-379D4DCE7DFB}" type="datetimeFigureOut">
              <a:rPr lang="de-DE" smtClean="0"/>
              <a:t>13.11.2020</a:t>
            </a:fld>
            <a:endParaRPr lang="de-DE"/>
          </a:p>
        </p:txBody>
      </p:sp>
      <p:sp>
        <p:nvSpPr>
          <p:cNvPr id="4" name="Folienbildplatzhalter 3"/>
          <p:cNvSpPr>
            <a:spLocks noGrp="1" noRot="1" noChangeAspect="1"/>
          </p:cNvSpPr>
          <p:nvPr>
            <p:ph type="sldImg" idx="2"/>
          </p:nvPr>
        </p:nvSpPr>
        <p:spPr>
          <a:xfrm>
            <a:off x="141288" y="768350"/>
            <a:ext cx="6821487" cy="3836988"/>
          </a:xfrm>
          <a:prstGeom prst="rect">
            <a:avLst/>
          </a:prstGeom>
          <a:noFill/>
          <a:ln w="12700">
            <a:solidFill>
              <a:prstClr val="black"/>
            </a:solidFill>
          </a:ln>
        </p:spPr>
        <p:txBody>
          <a:bodyPr vert="horz" lIns="94760" tIns="47381" rIns="94760" bIns="47381" rtlCol="0" anchor="ctr"/>
          <a:lstStyle/>
          <a:p>
            <a:endParaRPr lang="de-DE"/>
          </a:p>
        </p:txBody>
      </p:sp>
      <p:sp>
        <p:nvSpPr>
          <p:cNvPr id="5" name="Notizenplatzhalter 4"/>
          <p:cNvSpPr>
            <a:spLocks noGrp="1"/>
          </p:cNvSpPr>
          <p:nvPr>
            <p:ph type="body" sz="quarter" idx="3"/>
          </p:nvPr>
        </p:nvSpPr>
        <p:spPr>
          <a:xfrm>
            <a:off x="710408" y="4861445"/>
            <a:ext cx="5683250" cy="4605576"/>
          </a:xfrm>
          <a:prstGeom prst="rect">
            <a:avLst/>
          </a:prstGeom>
        </p:spPr>
        <p:txBody>
          <a:bodyPr vert="horz" lIns="94760" tIns="47381" rIns="94760" bIns="47381"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721110"/>
            <a:ext cx="3078427" cy="511731"/>
          </a:xfrm>
          <a:prstGeom prst="rect">
            <a:avLst/>
          </a:prstGeom>
        </p:spPr>
        <p:txBody>
          <a:bodyPr vert="horz" lIns="94760" tIns="47381" rIns="94760" bIns="47381" rtlCol="0" anchor="b"/>
          <a:lstStyle>
            <a:lvl1pPr algn="l">
              <a:defRPr sz="1200"/>
            </a:lvl1pPr>
          </a:lstStyle>
          <a:p>
            <a:endParaRPr lang="de-DE"/>
          </a:p>
        </p:txBody>
      </p:sp>
      <p:sp>
        <p:nvSpPr>
          <p:cNvPr id="7" name="Foliennummernplatzhalter 6"/>
          <p:cNvSpPr>
            <a:spLocks noGrp="1"/>
          </p:cNvSpPr>
          <p:nvPr>
            <p:ph type="sldNum" sz="quarter" idx="5"/>
          </p:nvPr>
        </p:nvSpPr>
        <p:spPr>
          <a:xfrm>
            <a:off x="4023996" y="9721110"/>
            <a:ext cx="3078427" cy="511731"/>
          </a:xfrm>
          <a:prstGeom prst="rect">
            <a:avLst/>
          </a:prstGeom>
        </p:spPr>
        <p:txBody>
          <a:bodyPr vert="horz" lIns="94760" tIns="47381" rIns="94760" bIns="47381" rtlCol="0" anchor="b"/>
          <a:lstStyle>
            <a:lvl1pPr algn="r">
              <a:defRPr sz="1200"/>
            </a:lvl1pPr>
          </a:lstStyle>
          <a:p>
            <a:fld id="{6AAF20F9-3CA1-4C58-A035-9DF378BEA883}" type="slidenum">
              <a:rPr lang="de-DE" smtClean="0"/>
              <a:t>‹Nr.›</a:t>
            </a:fld>
            <a:endParaRPr lang="de-DE"/>
          </a:p>
        </p:txBody>
      </p:sp>
    </p:spTree>
    <p:extLst>
      <p:ext uri="{BB962C8B-B14F-4D97-AF65-F5344CB8AC3E}">
        <p14:creationId xmlns:p14="http://schemas.microsoft.com/office/powerpoint/2010/main" val="257518525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spcBef>
                <a:spcPts val="0"/>
              </a:spcBef>
              <a:spcAft>
                <a:spcPts val="1200"/>
              </a:spcAft>
              <a:buClr>
                <a:srgbClr val="97C01E"/>
              </a:buClr>
              <a:buSzPct val="150000"/>
              <a:buNone/>
              <a:defRPr/>
            </a:pPr>
            <a:endParaRPr lang="de-DE" dirty="0" smtClean="0">
              <a:solidFill>
                <a:schemeClr val="tx1"/>
              </a:solidFill>
            </a:endParaRPr>
          </a:p>
          <a:p>
            <a:endParaRPr lang="de-DE" dirty="0"/>
          </a:p>
        </p:txBody>
      </p:sp>
      <p:sp>
        <p:nvSpPr>
          <p:cNvPr id="5" name="Foliennummernplatzhalter 4"/>
          <p:cNvSpPr>
            <a:spLocks noGrp="1"/>
          </p:cNvSpPr>
          <p:nvPr>
            <p:ph type="sldNum" sz="quarter" idx="11"/>
          </p:nvPr>
        </p:nvSpPr>
        <p:spPr/>
        <p:txBody>
          <a:bodyPr/>
          <a:lstStyle/>
          <a:p>
            <a:fld id="{6AAF20F9-3CA1-4C58-A035-9DF378BEA883}" type="slidenum">
              <a:rPr lang="de-DE" smtClean="0"/>
              <a:t>2</a:t>
            </a:fld>
            <a:endParaRPr lang="de-DE"/>
          </a:p>
        </p:txBody>
      </p:sp>
    </p:spTree>
    <p:extLst>
      <p:ext uri="{BB962C8B-B14F-4D97-AF65-F5344CB8AC3E}">
        <p14:creationId xmlns:p14="http://schemas.microsoft.com/office/powerpoint/2010/main" val="189729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spcBef>
                <a:spcPts val="0"/>
              </a:spcBef>
              <a:spcAft>
                <a:spcPts val="1200"/>
              </a:spcAft>
              <a:buClr>
                <a:srgbClr val="97C01E"/>
              </a:buClr>
              <a:buSzPct val="150000"/>
              <a:buNone/>
              <a:defRPr/>
            </a:pPr>
            <a:endParaRPr lang="de-DE" dirty="0" smtClean="0">
              <a:solidFill>
                <a:schemeClr val="tx1"/>
              </a:solidFill>
            </a:endParaRPr>
          </a:p>
          <a:p>
            <a:endParaRPr lang="de-DE" dirty="0"/>
          </a:p>
        </p:txBody>
      </p:sp>
      <p:sp>
        <p:nvSpPr>
          <p:cNvPr id="5" name="Foliennummernplatzhalter 4"/>
          <p:cNvSpPr>
            <a:spLocks noGrp="1"/>
          </p:cNvSpPr>
          <p:nvPr>
            <p:ph type="sldNum" sz="quarter" idx="11"/>
          </p:nvPr>
        </p:nvSpPr>
        <p:spPr/>
        <p:txBody>
          <a:bodyPr/>
          <a:lstStyle/>
          <a:p>
            <a:fld id="{6AAF20F9-3CA1-4C58-A035-9DF378BEA883}" type="slidenum">
              <a:rPr lang="de-DE" smtClean="0"/>
              <a:t>3</a:t>
            </a:fld>
            <a:endParaRPr lang="de-DE"/>
          </a:p>
        </p:txBody>
      </p:sp>
    </p:spTree>
    <p:extLst>
      <p:ext uri="{BB962C8B-B14F-4D97-AF65-F5344CB8AC3E}">
        <p14:creationId xmlns:p14="http://schemas.microsoft.com/office/powerpoint/2010/main" val="76685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spcBef>
                <a:spcPts val="0"/>
              </a:spcBef>
              <a:spcAft>
                <a:spcPts val="1200"/>
              </a:spcAft>
              <a:buClr>
                <a:srgbClr val="97C01E"/>
              </a:buClr>
              <a:buSzPct val="150000"/>
              <a:buNone/>
              <a:defRPr/>
            </a:pPr>
            <a:endParaRPr lang="de-DE" dirty="0" smtClean="0">
              <a:solidFill>
                <a:schemeClr val="tx1"/>
              </a:solidFill>
            </a:endParaRPr>
          </a:p>
          <a:p>
            <a:endParaRPr lang="de-DE" dirty="0"/>
          </a:p>
        </p:txBody>
      </p:sp>
      <p:sp>
        <p:nvSpPr>
          <p:cNvPr id="5" name="Foliennummernplatzhalter 4"/>
          <p:cNvSpPr>
            <a:spLocks noGrp="1"/>
          </p:cNvSpPr>
          <p:nvPr>
            <p:ph type="sldNum" sz="quarter" idx="11"/>
          </p:nvPr>
        </p:nvSpPr>
        <p:spPr/>
        <p:txBody>
          <a:bodyPr/>
          <a:lstStyle/>
          <a:p>
            <a:fld id="{6AAF20F9-3CA1-4C58-A035-9DF378BEA883}" type="slidenum">
              <a:rPr lang="de-DE" smtClean="0"/>
              <a:t>4</a:t>
            </a:fld>
            <a:endParaRPr lang="de-DE"/>
          </a:p>
        </p:txBody>
      </p:sp>
    </p:spTree>
    <p:extLst>
      <p:ext uri="{BB962C8B-B14F-4D97-AF65-F5344CB8AC3E}">
        <p14:creationId xmlns:p14="http://schemas.microsoft.com/office/powerpoint/2010/main" val="2911469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spcBef>
                <a:spcPts val="0"/>
              </a:spcBef>
              <a:spcAft>
                <a:spcPts val="1200"/>
              </a:spcAft>
              <a:buClr>
                <a:srgbClr val="97C01E"/>
              </a:buClr>
              <a:buSzPct val="150000"/>
              <a:buNone/>
              <a:defRPr/>
            </a:pPr>
            <a:endParaRPr lang="de-DE" dirty="0" smtClean="0">
              <a:solidFill>
                <a:schemeClr val="tx1"/>
              </a:solidFill>
            </a:endParaRPr>
          </a:p>
          <a:p>
            <a:endParaRPr lang="de-DE" dirty="0"/>
          </a:p>
        </p:txBody>
      </p:sp>
      <p:sp>
        <p:nvSpPr>
          <p:cNvPr id="5" name="Foliennummernplatzhalter 4"/>
          <p:cNvSpPr>
            <a:spLocks noGrp="1"/>
          </p:cNvSpPr>
          <p:nvPr>
            <p:ph type="sldNum" sz="quarter" idx="11"/>
          </p:nvPr>
        </p:nvSpPr>
        <p:spPr/>
        <p:txBody>
          <a:bodyPr/>
          <a:lstStyle/>
          <a:p>
            <a:fld id="{6AAF20F9-3CA1-4C58-A035-9DF378BEA883}" type="slidenum">
              <a:rPr lang="de-DE" smtClean="0"/>
              <a:t>5</a:t>
            </a:fld>
            <a:endParaRPr lang="de-DE"/>
          </a:p>
        </p:txBody>
      </p:sp>
    </p:spTree>
    <p:extLst>
      <p:ext uri="{BB962C8B-B14F-4D97-AF65-F5344CB8AC3E}">
        <p14:creationId xmlns:p14="http://schemas.microsoft.com/office/powerpoint/2010/main" val="1944543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b="1" dirty="0" smtClean="0"/>
              <a:t>Abfrage unter den Teilnehmern </a:t>
            </a:r>
            <a:r>
              <a:rPr lang="de-DE" dirty="0" smtClean="0"/>
              <a:t>(Ergebnisse notieren)</a:t>
            </a:r>
          </a:p>
          <a:p>
            <a:pPr lvl="0"/>
            <a:endParaRPr lang="de-DE" dirty="0" smtClean="0"/>
          </a:p>
          <a:p>
            <a:pPr lvl="0"/>
            <a:r>
              <a:rPr lang="de-DE" dirty="0" smtClean="0"/>
              <a:t>Grob gilt: Ingenieure sind auf offiziellen Anlässen stets schick gekleidet: Schlips und Kragen, enganliegender, glänzender Anzug. </a:t>
            </a:r>
          </a:p>
          <a:p>
            <a:pPr lvl="0"/>
            <a:r>
              <a:rPr lang="de-DE" dirty="0" smtClean="0"/>
              <a:t>Wirt-</a:t>
            </a:r>
            <a:r>
              <a:rPr lang="de-DE" dirty="0" err="1" smtClean="0"/>
              <a:t>Wiss</a:t>
            </a:r>
            <a:r>
              <a:rPr lang="de-DE" dirty="0" smtClean="0"/>
              <a:t>: tendenziell auch. </a:t>
            </a:r>
          </a:p>
          <a:p>
            <a:pPr lvl="0"/>
            <a:r>
              <a:rPr lang="de-DE" dirty="0" smtClean="0"/>
              <a:t>Naturwissenschaftler (ohne Mathematik): so mittendrin. </a:t>
            </a:r>
          </a:p>
          <a:p>
            <a:pPr defTabSz="919035">
              <a:spcBef>
                <a:spcPct val="30000"/>
              </a:spcBef>
              <a:defRPr/>
            </a:pPr>
            <a:r>
              <a:rPr lang="de-DE" dirty="0" smtClean="0"/>
              <a:t>Mathematiker (und Teile der Informatik): Wenn irgendwas in Birkenstockschuhen und Cordhose durchs Uni-Gebäude schleicht ist es wahrscheinlich ein Mathematiker. Sie dürfen machen was sie wollen – sie nehmen es gegenseitig in der Regel eh nicht wahr. Vor etlichen Jahren war der </a:t>
            </a:r>
            <a:r>
              <a:rPr lang="de-DE" dirty="0" err="1" smtClean="0"/>
              <a:t>weltgrösste</a:t>
            </a:r>
            <a:r>
              <a:rPr lang="de-DE" dirty="0" smtClean="0"/>
              <a:t> </a:t>
            </a:r>
            <a:r>
              <a:rPr lang="de-DE" dirty="0" err="1" smtClean="0"/>
              <a:t>Mathematikerkongress</a:t>
            </a:r>
            <a:r>
              <a:rPr lang="de-DE" dirty="0" smtClean="0"/>
              <a:t> in Berlin. Ich habe NOCH NIE und nie wieder 4000 Leute gleichzeitig so schlecht angezogen gesehen!! </a:t>
            </a:r>
            <a:br>
              <a:rPr lang="de-DE" dirty="0" smtClean="0"/>
            </a:br>
            <a:r>
              <a:rPr lang="de-DE" dirty="0" smtClean="0"/>
              <a:t>Geisteswissenschaftler: Mehrheitlich sehr gepflegt.</a:t>
            </a:r>
          </a:p>
          <a:p>
            <a:pPr defTabSz="919035">
              <a:spcBef>
                <a:spcPct val="30000"/>
              </a:spcBef>
              <a:defRPr/>
            </a:pPr>
            <a:r>
              <a:rPr lang="de-DE" dirty="0" smtClean="0"/>
              <a:t>Juristen/</a:t>
            </a:r>
            <a:r>
              <a:rPr lang="de-DE" dirty="0" err="1" smtClean="0"/>
              <a:t>BLWer</a:t>
            </a:r>
            <a:r>
              <a:rPr lang="de-DE" dirty="0" smtClean="0"/>
              <a:t>: die </a:t>
            </a:r>
            <a:r>
              <a:rPr lang="de-DE" dirty="0" err="1" smtClean="0"/>
              <a:t>bestangezogendste</a:t>
            </a:r>
            <a:r>
              <a:rPr lang="de-DE" dirty="0" smtClean="0"/>
              <a:t> Disziplin.</a:t>
            </a:r>
            <a:endParaRPr lang="de-DE" dirty="0" smtClean="0">
              <a:solidFill>
                <a:schemeClr val="tx1"/>
              </a:solidFill>
            </a:endParaRPr>
          </a:p>
          <a:p>
            <a:endParaRPr lang="de-DE" dirty="0"/>
          </a:p>
        </p:txBody>
      </p:sp>
      <p:sp>
        <p:nvSpPr>
          <p:cNvPr id="5" name="Foliennummernplatzhalter 4"/>
          <p:cNvSpPr>
            <a:spLocks noGrp="1"/>
          </p:cNvSpPr>
          <p:nvPr>
            <p:ph type="sldNum" sz="quarter" idx="11"/>
          </p:nvPr>
        </p:nvSpPr>
        <p:spPr/>
        <p:txBody>
          <a:bodyPr/>
          <a:lstStyle/>
          <a:p>
            <a:fld id="{6AAF20F9-3CA1-4C58-A035-9DF378BEA883}" type="slidenum">
              <a:rPr lang="de-DE" smtClean="0"/>
              <a:t>6</a:t>
            </a:fld>
            <a:endParaRPr lang="de-DE"/>
          </a:p>
        </p:txBody>
      </p:sp>
    </p:spTree>
    <p:extLst>
      <p:ext uri="{BB962C8B-B14F-4D97-AF65-F5344CB8AC3E}">
        <p14:creationId xmlns:p14="http://schemas.microsoft.com/office/powerpoint/2010/main" val="2350017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08">
              <a:defRPr/>
            </a:pPr>
            <a:r>
              <a:rPr lang="de-DE" dirty="0" smtClean="0"/>
              <a:t>15 Minuten Diskussion</a:t>
            </a:r>
            <a:r>
              <a:rPr lang="de-DE" baseline="0" dirty="0" smtClean="0"/>
              <a:t> in Kleingruppen</a:t>
            </a:r>
            <a:endParaRPr lang="de-DE" dirty="0" smtClean="0"/>
          </a:p>
          <a:p>
            <a:pPr defTabSz="947608">
              <a:defRPr/>
            </a:pPr>
            <a:r>
              <a:rPr lang="de-DE" dirty="0" smtClean="0"/>
              <a:t>Einige</a:t>
            </a:r>
            <a:r>
              <a:rPr lang="de-DE" baseline="0" dirty="0" smtClean="0"/>
              <a:t> stellen vor (insgesamt 10 Minuten)</a:t>
            </a:r>
          </a:p>
          <a:p>
            <a:pPr defTabSz="947608">
              <a:defRPr/>
            </a:pPr>
            <a:endParaRPr lang="de-DE" baseline="0" dirty="0" smtClean="0"/>
          </a:p>
          <a:p>
            <a:pPr defTabSz="947608">
              <a:defRPr/>
            </a:pPr>
            <a:r>
              <a:rPr lang="de-DE" baseline="0" dirty="0" smtClean="0"/>
              <a:t>Zum einen wird hier überlegt, wie Hierarchien in der Auflistung deutlich werden, zum anderen ist es meist so, dass nur wenige weibliche Teilnehmende genannt werden. Die Übung soll darüber hinaus also zeigen, wie wichtig gendergerechte Sprache ist.</a:t>
            </a:r>
            <a:endParaRPr lang="de-DE" dirty="0" smtClean="0"/>
          </a:p>
        </p:txBody>
      </p:sp>
      <p:sp>
        <p:nvSpPr>
          <p:cNvPr id="5" name="Foliennummernplatzhalter 4"/>
          <p:cNvSpPr>
            <a:spLocks noGrp="1"/>
          </p:cNvSpPr>
          <p:nvPr>
            <p:ph type="sldNum" sz="quarter" idx="11"/>
          </p:nvPr>
        </p:nvSpPr>
        <p:spPr/>
        <p:txBody>
          <a:bodyPr/>
          <a:lstStyle/>
          <a:p>
            <a:fld id="{6AAF20F9-3CA1-4C58-A035-9DF378BEA883}" type="slidenum">
              <a:rPr lang="de-DE" smtClean="0"/>
              <a:t>7</a:t>
            </a:fld>
            <a:endParaRPr lang="de-DE"/>
          </a:p>
        </p:txBody>
      </p:sp>
    </p:spTree>
    <p:extLst>
      <p:ext uri="{BB962C8B-B14F-4D97-AF65-F5344CB8AC3E}">
        <p14:creationId xmlns:p14="http://schemas.microsoft.com/office/powerpoint/2010/main" val="2534004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08">
              <a:defRPr/>
            </a:pPr>
            <a:r>
              <a:rPr lang="de-DE" sz="1200" kern="1200" dirty="0" smtClean="0">
                <a:solidFill>
                  <a:schemeClr val="tx1"/>
                </a:solidFill>
                <a:effectLst/>
                <a:latin typeface="+mn-lt"/>
                <a:ea typeface="+mn-ea"/>
                <a:cs typeface="+mn-cs"/>
              </a:rPr>
              <a:t>was bedeutet „gutes wissenschaftliches Arbeiten“? Wann ist es „schlecht“? Wie verhalte ich mich sowohl im Schriftlichen (z.B. bei der Anfertigung einer Dissertation) als auch Face-</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-Face-Kontakt (z.B. Geschäftsessen) richtig?</a:t>
            </a:r>
            <a:endParaRPr lang="de-DE" dirty="0" smtClean="0"/>
          </a:p>
        </p:txBody>
      </p:sp>
      <p:sp>
        <p:nvSpPr>
          <p:cNvPr id="5" name="Foliennummernplatzhalter 4"/>
          <p:cNvSpPr>
            <a:spLocks noGrp="1"/>
          </p:cNvSpPr>
          <p:nvPr>
            <p:ph type="sldNum" sz="quarter" idx="11"/>
          </p:nvPr>
        </p:nvSpPr>
        <p:spPr/>
        <p:txBody>
          <a:bodyPr/>
          <a:lstStyle/>
          <a:p>
            <a:fld id="{6AAF20F9-3CA1-4C58-A035-9DF378BEA883}" type="slidenum">
              <a:rPr lang="de-DE" smtClean="0"/>
              <a:t>8</a:t>
            </a:fld>
            <a:endParaRPr lang="de-DE"/>
          </a:p>
        </p:txBody>
      </p:sp>
    </p:spTree>
    <p:extLst>
      <p:ext uri="{BB962C8B-B14F-4D97-AF65-F5344CB8AC3E}">
        <p14:creationId xmlns:p14="http://schemas.microsoft.com/office/powerpoint/2010/main" val="3145820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Foliennummernplatzhalter 4"/>
          <p:cNvSpPr>
            <a:spLocks noGrp="1"/>
          </p:cNvSpPr>
          <p:nvPr>
            <p:ph type="sldNum" sz="quarter" idx="11"/>
          </p:nvPr>
        </p:nvSpPr>
        <p:spPr/>
        <p:txBody>
          <a:bodyPr/>
          <a:lstStyle/>
          <a:p>
            <a:fld id="{6AAF20F9-3CA1-4C58-A035-9DF378BEA883}" type="slidenum">
              <a:rPr lang="de-DE" smtClean="0"/>
              <a:t>9</a:t>
            </a:fld>
            <a:endParaRPr lang="de-DE"/>
          </a:p>
        </p:txBody>
      </p:sp>
    </p:spTree>
    <p:extLst>
      <p:ext uri="{BB962C8B-B14F-4D97-AF65-F5344CB8AC3E}">
        <p14:creationId xmlns:p14="http://schemas.microsoft.com/office/powerpoint/2010/main" val="721274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tiff"/><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8.tiff"/><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tiff"/><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623392" y="2132856"/>
            <a:ext cx="6552729" cy="602405"/>
          </a:xfrm>
        </p:spPr>
        <p:txBody>
          <a:bodyPr wrap="square" anchor="ctr">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2000">
                <a:solidFill>
                  <a:schemeClr val="tx1"/>
                </a:solidFill>
              </a:defRPr>
            </a:lvl1pPr>
          </a:lstStyle>
          <a:p>
            <a:pPr lvl="0"/>
            <a:r>
              <a:rPr lang="en-US" dirty="0"/>
              <a:t>TITEL DER VERANSTALTUNG</a:t>
            </a:r>
          </a:p>
        </p:txBody>
      </p:sp>
      <p:cxnSp>
        <p:nvCxnSpPr>
          <p:cNvPr id="21" name="Straight Connector 20"/>
          <p:cNvCxnSpPr/>
          <p:nvPr userDrawn="1"/>
        </p:nvCxnSpPr>
        <p:spPr>
          <a:xfrm>
            <a:off x="7464152" y="2106515"/>
            <a:ext cx="0" cy="15656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hasCustomPrompt="1"/>
          </p:nvPr>
        </p:nvSpPr>
        <p:spPr>
          <a:xfrm>
            <a:off x="623392" y="2708920"/>
            <a:ext cx="6552729" cy="864095"/>
          </a:xfrm>
        </p:spPr>
        <p:txBody>
          <a:bodyPr wrap="square" anchor="t">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1600">
                <a:solidFill>
                  <a:schemeClr val="tx1"/>
                </a:solidFill>
              </a:defRPr>
            </a:lvl1pPr>
          </a:lstStyle>
          <a:p>
            <a:pPr lvl="0"/>
            <a:r>
              <a:rPr lang="en-US" dirty="0"/>
              <a:t>Extra Info</a:t>
            </a:r>
          </a:p>
        </p:txBody>
      </p:sp>
      <p:pic>
        <p:nvPicPr>
          <p:cNvPr id="11"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79189" y="4740689"/>
            <a:ext cx="2688995" cy="2925888"/>
          </a:xfrm>
          <a:prstGeom prst="rect">
            <a:avLst/>
          </a:prstGeom>
        </p:spPr>
      </p:pic>
      <p:pic>
        <p:nvPicPr>
          <p:cNvPr id="12" name="Bild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3092" y="2314586"/>
            <a:ext cx="3240360" cy="1109351"/>
          </a:xfrm>
          <a:prstGeom prst="rect">
            <a:avLst/>
          </a:prstGeom>
        </p:spPr>
      </p:pic>
      <p:sp>
        <p:nvSpPr>
          <p:cNvPr id="2" name="Rechteck 1"/>
          <p:cNvSpPr/>
          <p:nvPr userDrawn="1"/>
        </p:nvSpPr>
        <p:spPr>
          <a:xfrm>
            <a:off x="9912424" y="116632"/>
            <a:ext cx="2160240"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28815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063231" y="5877272"/>
            <a:ext cx="6865417" cy="276662"/>
          </a:xfrm>
        </p:spPr>
        <p:txBody>
          <a:bodyPr/>
          <a:lstStyle/>
          <a:p>
            <a:endParaRPr lang="de-DE" dirty="0"/>
          </a:p>
        </p:txBody>
      </p:sp>
      <p:sp>
        <p:nvSpPr>
          <p:cNvPr id="7" name="Picture Placeholder 6"/>
          <p:cNvSpPr>
            <a:spLocks noGrp="1"/>
          </p:cNvSpPr>
          <p:nvPr>
            <p:ph type="pic" sz="quarter" idx="12"/>
          </p:nvPr>
        </p:nvSpPr>
        <p:spPr>
          <a:xfrm>
            <a:off x="-1" y="0"/>
            <a:ext cx="5015879" cy="6858000"/>
          </a:xfrm>
        </p:spPr>
        <p:txBody>
          <a:bodyPr/>
          <a:lstStyle/>
          <a:p>
            <a:endParaRPr lang="de-DE"/>
          </a:p>
        </p:txBody>
      </p:sp>
      <p:sp>
        <p:nvSpPr>
          <p:cNvPr id="8" name="Inhaltsplatzhalter 2"/>
          <p:cNvSpPr>
            <a:spLocks noGrp="1"/>
          </p:cNvSpPr>
          <p:nvPr>
            <p:ph idx="1"/>
          </p:nvPr>
        </p:nvSpPr>
        <p:spPr>
          <a:xfrm>
            <a:off x="5039880" y="980729"/>
            <a:ext cx="6888768" cy="4824538"/>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itelplatzhalter 1"/>
          <p:cNvSpPr>
            <a:spLocks noGrp="1"/>
          </p:cNvSpPr>
          <p:nvPr>
            <p:ph type="title"/>
          </p:nvPr>
        </p:nvSpPr>
        <p:spPr>
          <a:xfrm>
            <a:off x="5039881" y="200013"/>
            <a:ext cx="5088567" cy="728344"/>
          </a:xfrm>
          <a:prstGeom prst="rect">
            <a:avLst/>
          </a:prstGeom>
        </p:spPr>
        <p:txBody>
          <a:bodyPr vert="horz" lIns="91440" tIns="45720" rIns="91440" bIns="45720" rtlCol="0" anchor="t">
            <a:noAutofit/>
          </a:bodyPr>
          <a:lstStyle>
            <a:lvl1pPr>
              <a:defRPr>
                <a:solidFill>
                  <a:schemeClr val="tx1"/>
                </a:solidFill>
              </a:defRPr>
            </a:lvl1pPr>
          </a:lstStyle>
          <a:p>
            <a:r>
              <a:rPr lang="de-DE" dirty="0"/>
              <a:t>TITELMASTERFORMAT DURCH KLICKEN BEARBEITEN</a:t>
            </a:r>
          </a:p>
        </p:txBody>
      </p:sp>
      <p:sp>
        <p:nvSpPr>
          <p:cNvPr id="10" name="Foliennummernplatzhalter 5"/>
          <p:cNvSpPr>
            <a:spLocks noGrp="1"/>
          </p:cNvSpPr>
          <p:nvPr>
            <p:ph type="sldNum" sz="quarter" idx="4"/>
          </p:nvPr>
        </p:nvSpPr>
        <p:spPr>
          <a:xfrm>
            <a:off x="5087888" y="6203801"/>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252384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063231" y="5877272"/>
            <a:ext cx="6865417" cy="276662"/>
          </a:xfrm>
        </p:spPr>
        <p:txBody>
          <a:bodyPr/>
          <a:lstStyle/>
          <a:p>
            <a:endParaRPr lang="de-DE" dirty="0"/>
          </a:p>
        </p:txBody>
      </p:sp>
      <p:sp>
        <p:nvSpPr>
          <p:cNvPr id="6" name="Titelplatzhalter 1"/>
          <p:cNvSpPr>
            <a:spLocks noGrp="1"/>
          </p:cNvSpPr>
          <p:nvPr>
            <p:ph type="title"/>
          </p:nvPr>
        </p:nvSpPr>
        <p:spPr>
          <a:xfrm>
            <a:off x="5039881" y="200013"/>
            <a:ext cx="5088567" cy="728344"/>
          </a:xfrm>
          <a:prstGeom prst="rect">
            <a:avLst/>
          </a:prstGeom>
        </p:spPr>
        <p:txBody>
          <a:bodyPr vert="horz" lIns="91440" tIns="45720" rIns="91440" bIns="45720" rtlCol="0" anchor="t">
            <a:noAutofit/>
          </a:bodyPr>
          <a:lstStyle>
            <a:lvl1pPr>
              <a:defRPr>
                <a:solidFill>
                  <a:schemeClr val="tx1"/>
                </a:solidFill>
              </a:defRPr>
            </a:lvl1pPr>
          </a:lstStyle>
          <a:p>
            <a:r>
              <a:rPr lang="de-DE" dirty="0"/>
              <a:t>TITELMASTERFORMAT DURCH KLICKEN BEARBEITEN</a:t>
            </a:r>
          </a:p>
        </p:txBody>
      </p:sp>
      <p:sp>
        <p:nvSpPr>
          <p:cNvPr id="7" name="Picture Placeholder 6"/>
          <p:cNvSpPr>
            <a:spLocks noGrp="1"/>
          </p:cNvSpPr>
          <p:nvPr>
            <p:ph type="pic" sz="quarter" idx="12"/>
          </p:nvPr>
        </p:nvSpPr>
        <p:spPr>
          <a:xfrm>
            <a:off x="-1" y="0"/>
            <a:ext cx="5015879" cy="6858000"/>
          </a:xfrm>
        </p:spPr>
        <p:txBody>
          <a:bodyPr/>
          <a:lstStyle/>
          <a:p>
            <a:endParaRPr lang="de-DE"/>
          </a:p>
        </p:txBody>
      </p:sp>
      <p:sp>
        <p:nvSpPr>
          <p:cNvPr id="8" name="Inhaltsplatzhalter 2"/>
          <p:cNvSpPr>
            <a:spLocks noGrp="1"/>
          </p:cNvSpPr>
          <p:nvPr>
            <p:ph idx="1"/>
          </p:nvPr>
        </p:nvSpPr>
        <p:spPr>
          <a:xfrm>
            <a:off x="5039880" y="1412775"/>
            <a:ext cx="6888768" cy="439249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extplatzhalter 3"/>
          <p:cNvSpPr>
            <a:spLocks noGrp="1"/>
          </p:cNvSpPr>
          <p:nvPr>
            <p:ph type="body" sz="quarter" idx="10" hasCustomPrompt="1"/>
          </p:nvPr>
        </p:nvSpPr>
        <p:spPr>
          <a:xfrm>
            <a:off x="5039879" y="980609"/>
            <a:ext cx="7008781" cy="392735"/>
          </a:xfrm>
        </p:spPr>
        <p:txBody>
          <a:bodyPr>
            <a:noAutofit/>
          </a:bodyPr>
          <a:lstStyle>
            <a:lvl1pPr marL="0" indent="0">
              <a:buNone/>
              <a:defRPr sz="1800" baseline="0">
                <a:solidFill>
                  <a:schemeClr val="accent1"/>
                </a:solidFill>
              </a:defRPr>
            </a:lvl1pPr>
          </a:lstStyle>
          <a:p>
            <a:pPr lvl="0"/>
            <a:r>
              <a:rPr lang="de-DE" dirty="0"/>
              <a:t>Thema / Titel dieser Folie</a:t>
            </a:r>
          </a:p>
        </p:txBody>
      </p:sp>
      <p:sp>
        <p:nvSpPr>
          <p:cNvPr id="10" name="Foliennummernplatzhalter 5"/>
          <p:cNvSpPr>
            <a:spLocks noGrp="1"/>
          </p:cNvSpPr>
          <p:nvPr>
            <p:ph type="sldNum" sz="quarter" idx="4"/>
          </p:nvPr>
        </p:nvSpPr>
        <p:spPr>
          <a:xfrm>
            <a:off x="5087888" y="6203801"/>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3971766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063231" y="5877272"/>
            <a:ext cx="6865417" cy="276662"/>
          </a:xfrm>
        </p:spPr>
        <p:txBody>
          <a:bodyPr/>
          <a:lstStyle/>
          <a:p>
            <a:endParaRPr lang="de-DE" dirty="0"/>
          </a:p>
        </p:txBody>
      </p:sp>
      <p:sp>
        <p:nvSpPr>
          <p:cNvPr id="8" name="Inhaltsplatzhalter 2"/>
          <p:cNvSpPr>
            <a:spLocks noGrp="1"/>
          </p:cNvSpPr>
          <p:nvPr>
            <p:ph idx="1"/>
          </p:nvPr>
        </p:nvSpPr>
        <p:spPr>
          <a:xfrm>
            <a:off x="5039880" y="980729"/>
            <a:ext cx="6888768" cy="4824538"/>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hteck 4"/>
          <p:cNvSpPr/>
          <p:nvPr userDrawn="1"/>
        </p:nvSpPr>
        <p:spPr>
          <a:xfrm>
            <a:off x="1" y="0"/>
            <a:ext cx="494387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 Placeholder 2"/>
          <p:cNvSpPr>
            <a:spLocks noGrp="1"/>
          </p:cNvSpPr>
          <p:nvPr>
            <p:ph type="body" sz="quarter" idx="12"/>
          </p:nvPr>
        </p:nvSpPr>
        <p:spPr>
          <a:xfrm>
            <a:off x="263525" y="200025"/>
            <a:ext cx="4537075" cy="602615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Titelplatzhalter 1"/>
          <p:cNvSpPr>
            <a:spLocks noGrp="1"/>
          </p:cNvSpPr>
          <p:nvPr>
            <p:ph type="title"/>
          </p:nvPr>
        </p:nvSpPr>
        <p:spPr>
          <a:xfrm>
            <a:off x="5039881" y="200013"/>
            <a:ext cx="5088567" cy="728344"/>
          </a:xfrm>
          <a:prstGeom prst="rect">
            <a:avLst/>
          </a:prstGeom>
        </p:spPr>
        <p:txBody>
          <a:bodyPr vert="horz" lIns="91440" tIns="45720" rIns="91440" bIns="45720" rtlCol="0" anchor="t">
            <a:noAutofit/>
          </a:bodyPr>
          <a:lstStyle>
            <a:lvl1pPr>
              <a:defRPr>
                <a:solidFill>
                  <a:schemeClr val="tx1"/>
                </a:solidFill>
              </a:defRPr>
            </a:lvl1pPr>
          </a:lstStyle>
          <a:p>
            <a:r>
              <a:rPr lang="de-DE" dirty="0"/>
              <a:t>TITELMASTERFORMAT DURCH KLICKEN BEARBEITEN</a:t>
            </a:r>
          </a:p>
        </p:txBody>
      </p:sp>
      <p:sp>
        <p:nvSpPr>
          <p:cNvPr id="10" name="Foliennummernplatzhalter 5"/>
          <p:cNvSpPr>
            <a:spLocks noGrp="1"/>
          </p:cNvSpPr>
          <p:nvPr>
            <p:ph type="sldNum" sz="quarter" idx="4"/>
          </p:nvPr>
        </p:nvSpPr>
        <p:spPr>
          <a:xfrm>
            <a:off x="5087888" y="6203801"/>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2830777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 Aufzählung">
    <p:spTree>
      <p:nvGrpSpPr>
        <p:cNvPr id="1" name=""/>
        <p:cNvGrpSpPr/>
        <p:nvPr/>
      </p:nvGrpSpPr>
      <p:grpSpPr>
        <a:xfrm>
          <a:off x="0" y="0"/>
          <a:ext cx="0" cy="0"/>
          <a:chOff x="0" y="0"/>
          <a:chExt cx="0" cy="0"/>
        </a:xfrm>
      </p:grpSpPr>
      <p:sp>
        <p:nvSpPr>
          <p:cNvPr id="8" name="Fußzeilenplatzhalter 3"/>
          <p:cNvSpPr>
            <a:spLocks noGrp="1"/>
          </p:cNvSpPr>
          <p:nvPr>
            <p:ph type="ftr" sz="quarter" idx="10"/>
          </p:nvPr>
        </p:nvSpPr>
        <p:spPr>
          <a:xfrm>
            <a:off x="143339" y="5949280"/>
            <a:ext cx="8976997" cy="226657"/>
          </a:xfrm>
        </p:spPr>
        <p:txBody>
          <a:bodyPr/>
          <a:lstStyle/>
          <a:p>
            <a:endParaRPr lang="de-DE" dirty="0"/>
          </a:p>
        </p:txBody>
      </p:sp>
      <p:sp>
        <p:nvSpPr>
          <p:cNvPr id="9" name="Textplatzhalter 2"/>
          <p:cNvSpPr>
            <a:spLocks noGrp="1"/>
          </p:cNvSpPr>
          <p:nvPr>
            <p:ph idx="1"/>
          </p:nvPr>
        </p:nvSpPr>
        <p:spPr>
          <a:xfrm>
            <a:off x="143339" y="980729"/>
            <a:ext cx="11905323" cy="4824537"/>
          </a:xfrm>
          <a:prstGeom prst="rect">
            <a:avLst/>
          </a:prstGeom>
        </p:spPr>
        <p:txBody>
          <a:bodyPr vert="horz" lIns="91440" tIns="45720" rIns="91440" bIns="45720" rtlCol="0">
            <a:normAutofit/>
          </a:bodyPr>
          <a:lstStyle>
            <a:lvl1pPr marL="342900" indent="-342900">
              <a:buSzPct val="100000"/>
              <a:buFont typeface="Calibri" pitchFamily="34" charset="0"/>
              <a:buChar char="•"/>
              <a:defRPr>
                <a:solidFill>
                  <a:schemeClr val="tx1"/>
                </a:solidFill>
              </a:defRPr>
            </a:lvl1pPr>
            <a:lvl2pPr marL="742950" indent="-285750">
              <a:buSzPct val="100000"/>
              <a:buFont typeface="Calibri" pitchFamily="34" charset="0"/>
              <a:buChar char="•"/>
              <a:defRPr>
                <a:solidFill>
                  <a:schemeClr val="tx1"/>
                </a:solidFill>
              </a:defRPr>
            </a:lvl2pPr>
            <a:lvl3pPr marL="1143000" indent="-228600">
              <a:buSzPct val="100000"/>
              <a:buFont typeface="Calibri" pitchFamily="34" charset="0"/>
              <a:buChar char="•"/>
              <a:defRPr>
                <a:solidFill>
                  <a:schemeClr val="tx1"/>
                </a:solidFill>
              </a:defRPr>
            </a:lvl3pPr>
            <a:lvl4pPr marL="1600200" indent="-228600">
              <a:buSzPct val="100000"/>
              <a:buFont typeface="Calibri" pitchFamily="34" charset="0"/>
              <a:buChar char="•"/>
              <a:defRPr>
                <a:solidFill>
                  <a:schemeClr val="tx1"/>
                </a:solidFill>
              </a:defRPr>
            </a:lvl4pPr>
            <a:lvl5pPr marL="2057400" indent="-228600">
              <a:buSzPct val="100000"/>
              <a:buFont typeface="Calibri" pitchFamily="34" charset="0"/>
              <a:buChar char="•"/>
              <a:defRPr>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6" name="Titelplatzhalter 1"/>
          <p:cNvSpPr>
            <a:spLocks noGrp="1"/>
          </p:cNvSpPr>
          <p:nvPr>
            <p:ph type="title"/>
          </p:nvPr>
        </p:nvSpPr>
        <p:spPr>
          <a:xfrm>
            <a:off x="143338" y="200014"/>
            <a:ext cx="9841093" cy="420674"/>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Tree>
    <p:extLst>
      <p:ext uri="{BB962C8B-B14F-4D97-AF65-F5344CB8AC3E}">
        <p14:creationId xmlns:p14="http://schemas.microsoft.com/office/powerpoint/2010/main" val="3354160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124745"/>
            <a:ext cx="11905323" cy="4824536"/>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338" y="680646"/>
            <a:ext cx="11905324" cy="374949"/>
          </a:xfrm>
        </p:spPr>
        <p:txBody>
          <a:bodyPr>
            <a:noAutofit/>
          </a:bodyPr>
          <a:lstStyle>
            <a:lvl1pPr marL="0" indent="0">
              <a:buNone/>
              <a:defRPr sz="1800" baseline="0">
                <a:solidFill>
                  <a:schemeClr val="accent1"/>
                </a:solidFill>
              </a:defRPr>
            </a:lvl1pPr>
          </a:lstStyle>
          <a:p>
            <a:pPr lvl="0"/>
            <a:r>
              <a:rPr lang="de-DE" dirty="0"/>
              <a:t>Thema / Titel dieser Folie</a:t>
            </a:r>
          </a:p>
        </p:txBody>
      </p:sp>
      <p:sp>
        <p:nvSpPr>
          <p:cNvPr id="7" name="Fußzeilenplatzhalter 3"/>
          <p:cNvSpPr>
            <a:spLocks noGrp="1"/>
          </p:cNvSpPr>
          <p:nvPr>
            <p:ph type="ftr" sz="quarter" idx="11"/>
          </p:nvPr>
        </p:nvSpPr>
        <p:spPr>
          <a:xfrm>
            <a:off x="143339" y="5949280"/>
            <a:ext cx="8976997" cy="226657"/>
          </a:xfrm>
        </p:spPr>
        <p:txBody>
          <a:bodyPr/>
          <a:lstStyle/>
          <a:p>
            <a:endParaRPr lang="de-DE" dirty="0"/>
          </a:p>
        </p:txBody>
      </p:sp>
      <p:sp>
        <p:nvSpPr>
          <p:cNvPr id="8"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9" name="Titelplatzhalter 1"/>
          <p:cNvSpPr>
            <a:spLocks noGrp="1"/>
          </p:cNvSpPr>
          <p:nvPr>
            <p:ph type="title"/>
          </p:nvPr>
        </p:nvSpPr>
        <p:spPr>
          <a:xfrm>
            <a:off x="143338" y="200014"/>
            <a:ext cx="9841093" cy="420674"/>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Tree>
    <p:extLst>
      <p:ext uri="{BB962C8B-B14F-4D97-AF65-F5344CB8AC3E}">
        <p14:creationId xmlns:p14="http://schemas.microsoft.com/office/powerpoint/2010/main" val="3352330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115553"/>
            <a:ext cx="5952661" cy="4823094"/>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3"/>
          <p:cNvSpPr>
            <a:spLocks noGrp="1"/>
          </p:cNvSpPr>
          <p:nvPr>
            <p:ph type="ftr" sz="quarter" idx="11"/>
          </p:nvPr>
        </p:nvSpPr>
        <p:spPr>
          <a:xfrm>
            <a:off x="143339" y="5938647"/>
            <a:ext cx="8976997" cy="226657"/>
          </a:xfrm>
        </p:spPr>
        <p:txBody>
          <a:bodyPr/>
          <a:lstStyle/>
          <a:p>
            <a:endParaRPr lang="de-DE" dirty="0"/>
          </a:p>
        </p:txBody>
      </p:sp>
      <p:sp>
        <p:nvSpPr>
          <p:cNvPr id="8" name="Inhaltsplatzhalter 2"/>
          <p:cNvSpPr>
            <a:spLocks noGrp="1"/>
          </p:cNvSpPr>
          <p:nvPr>
            <p:ph idx="12"/>
          </p:nvPr>
        </p:nvSpPr>
        <p:spPr>
          <a:xfrm>
            <a:off x="6096000" y="1115553"/>
            <a:ext cx="5952661" cy="4823094"/>
          </a:xfrm>
        </p:spPr>
        <p:txBody>
          <a:bodyPr/>
          <a:lstStyle>
            <a:lvl1pPr>
              <a:defRPr sz="1800">
                <a:solidFill>
                  <a:schemeClr val="tx1">
                    <a:lumMod val="75000"/>
                    <a:lumOff val="25000"/>
                  </a:schemeClr>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10" name="Titelplatzhalter 1"/>
          <p:cNvSpPr>
            <a:spLocks noGrp="1"/>
          </p:cNvSpPr>
          <p:nvPr>
            <p:ph type="title"/>
          </p:nvPr>
        </p:nvSpPr>
        <p:spPr>
          <a:xfrm>
            <a:off x="143338" y="200014"/>
            <a:ext cx="9841093" cy="420674"/>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
        <p:nvSpPr>
          <p:cNvPr id="11" name="Textplatzhalter 3"/>
          <p:cNvSpPr>
            <a:spLocks noGrp="1"/>
          </p:cNvSpPr>
          <p:nvPr>
            <p:ph type="body" sz="quarter" idx="10" hasCustomPrompt="1"/>
          </p:nvPr>
        </p:nvSpPr>
        <p:spPr>
          <a:xfrm>
            <a:off x="143338" y="680646"/>
            <a:ext cx="11905324" cy="374949"/>
          </a:xfrm>
        </p:spPr>
        <p:txBody>
          <a:bodyPr>
            <a:noAutofit/>
          </a:bodyPr>
          <a:lstStyle>
            <a:lvl1pPr marL="0" indent="0">
              <a:buNone/>
              <a:defRPr sz="1800" baseline="0">
                <a:solidFill>
                  <a:schemeClr val="accent1"/>
                </a:solidFill>
              </a:defRPr>
            </a:lvl1pPr>
          </a:lstStyle>
          <a:p>
            <a:pPr lvl="0"/>
            <a:r>
              <a:rPr lang="de-DE" dirty="0"/>
              <a:t>Thema / Titel dieser Folie</a:t>
            </a:r>
          </a:p>
        </p:txBody>
      </p:sp>
    </p:spTree>
    <p:extLst>
      <p:ext uri="{BB962C8B-B14F-4D97-AF65-F5344CB8AC3E}">
        <p14:creationId xmlns:p14="http://schemas.microsoft.com/office/powerpoint/2010/main" val="2669686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pic>
        <p:nvPicPr>
          <p:cNvPr id="11"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a:noFill/>
        </p:spPr>
      </p:pic>
      <p:sp>
        <p:nvSpPr>
          <p:cNvPr id="6" name="Untertitel 2"/>
          <p:cNvSpPr txBox="1">
            <a:spLocks/>
          </p:cNvSpPr>
          <p:nvPr userDrawn="1"/>
        </p:nvSpPr>
        <p:spPr>
          <a:xfrm>
            <a:off x="1026588" y="1621975"/>
            <a:ext cx="3450754" cy="334927"/>
          </a:xfrm>
          <a:prstGeom prst="rect">
            <a:avLst/>
          </a:prstGeom>
        </p:spPr>
        <p:txBody>
          <a:bodyPr>
            <a:noAutofit/>
          </a:bodyPr>
          <a:lstStyle>
            <a:lvl1pPr marL="342900" indent="-342900" algn="l" defTabSz="914400" rtl="0" eaLnBrk="1" latinLnBrk="0" hangingPunct="1">
              <a:lnSpc>
                <a:spcPct val="110000"/>
              </a:lnSpc>
              <a:spcBef>
                <a:spcPct val="20000"/>
              </a:spcBef>
              <a:buFontTx/>
              <a:buBlip>
                <a:blip r:embed="rId3"/>
              </a:buBlip>
              <a:defRPr sz="1800" kern="1200">
                <a:solidFill>
                  <a:schemeClr val="bg1">
                    <a:lumMod val="50000"/>
                  </a:schemeClr>
                </a:solidFill>
                <a:latin typeface="+mn-lt"/>
                <a:ea typeface="+mn-ea"/>
                <a:cs typeface="+mn-cs"/>
              </a:defRPr>
            </a:lvl1pPr>
            <a:lvl2pPr marL="742950" indent="-285750" algn="l" defTabSz="914400" rtl="0" eaLnBrk="1" latinLnBrk="0" hangingPunct="1">
              <a:lnSpc>
                <a:spcPct val="110000"/>
              </a:lnSpc>
              <a:spcBef>
                <a:spcPct val="20000"/>
              </a:spcBef>
              <a:buFontTx/>
              <a:buBlip>
                <a:blip r:embed="rId3"/>
              </a:buBlip>
              <a:defRPr sz="1700" kern="1200">
                <a:solidFill>
                  <a:schemeClr val="bg1">
                    <a:lumMod val="50000"/>
                  </a:schemeClr>
                </a:solidFill>
                <a:latin typeface="+mn-lt"/>
                <a:ea typeface="+mn-ea"/>
                <a:cs typeface="+mn-cs"/>
              </a:defRPr>
            </a:lvl2pPr>
            <a:lvl3pPr marL="11430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3pPr>
            <a:lvl4pPr marL="16002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4pPr>
            <a:lvl5pPr marL="20574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800" b="0" dirty="0">
                <a:solidFill>
                  <a:schemeClr val="tx1"/>
                </a:solidFill>
              </a:rPr>
              <a:t>http://www.elli-online.net/</a:t>
            </a:r>
          </a:p>
        </p:txBody>
      </p:sp>
      <p:sp>
        <p:nvSpPr>
          <p:cNvPr id="16" name="Text Placeholder 15"/>
          <p:cNvSpPr>
            <a:spLocks noGrp="1"/>
          </p:cNvSpPr>
          <p:nvPr>
            <p:ph type="body" sz="quarter" idx="13" hasCustomPrompt="1"/>
          </p:nvPr>
        </p:nvSpPr>
        <p:spPr>
          <a:xfrm>
            <a:off x="1026586" y="2007629"/>
            <a:ext cx="4320000" cy="432000"/>
          </a:xfrm>
        </p:spPr>
        <p:txBody>
          <a:bodyPr>
            <a:noAutofit/>
          </a:bodyPr>
          <a:lstStyle>
            <a:lvl1pPr marL="0" indent="0">
              <a:buNone/>
              <a:defRPr sz="1600">
                <a:solidFill>
                  <a:schemeClr val="tx1"/>
                </a:solidFill>
              </a:defRPr>
            </a:lvl1pPr>
          </a:lstStyle>
          <a:p>
            <a:pPr lvl="0"/>
            <a:r>
              <a:rPr lang="de-DE" sz="1400" dirty="0">
                <a:solidFill>
                  <a:schemeClr val="tx1">
                    <a:lumMod val="75000"/>
                    <a:lumOff val="25000"/>
                  </a:schemeClr>
                </a:solidFill>
              </a:rPr>
              <a:t>Name des Moderators</a:t>
            </a:r>
            <a:endParaRPr lang="de-DE" dirty="0"/>
          </a:p>
        </p:txBody>
      </p:sp>
      <p:sp>
        <p:nvSpPr>
          <p:cNvPr id="17" name="Text Placeholder 15"/>
          <p:cNvSpPr>
            <a:spLocks noGrp="1"/>
          </p:cNvSpPr>
          <p:nvPr>
            <p:ph type="body" sz="quarter" idx="14" hasCustomPrompt="1"/>
          </p:nvPr>
        </p:nvSpPr>
        <p:spPr>
          <a:xfrm>
            <a:off x="1026586" y="2511685"/>
            <a:ext cx="4320000" cy="432000"/>
          </a:xfrm>
        </p:spPr>
        <p:txBody>
          <a:bodyPr/>
          <a:lstStyle>
            <a:lvl1pPr marL="0" indent="0">
              <a:buNone/>
              <a:defRPr sz="1600">
                <a:solidFill>
                  <a:schemeClr val="tx1"/>
                </a:solidFill>
              </a:defRPr>
            </a:lvl1pPr>
          </a:lstStyle>
          <a:p>
            <a:pPr lvl="0"/>
            <a:r>
              <a:rPr lang="de-DE" sz="1400" dirty="0">
                <a:solidFill>
                  <a:schemeClr val="tx1">
                    <a:lumMod val="75000"/>
                    <a:lumOff val="25000"/>
                  </a:schemeClr>
                </a:solidFill>
              </a:rPr>
              <a:t>Email</a:t>
            </a:r>
            <a:endParaRPr lang="de-DE" dirty="0"/>
          </a:p>
        </p:txBody>
      </p:sp>
      <p:sp>
        <p:nvSpPr>
          <p:cNvPr id="18" name="Text Placeholder 15"/>
          <p:cNvSpPr>
            <a:spLocks noGrp="1"/>
          </p:cNvSpPr>
          <p:nvPr>
            <p:ph type="body" sz="quarter" idx="15" hasCustomPrompt="1"/>
          </p:nvPr>
        </p:nvSpPr>
        <p:spPr>
          <a:xfrm>
            <a:off x="1026588" y="3015741"/>
            <a:ext cx="4320000" cy="432000"/>
          </a:xfrm>
        </p:spPr>
        <p:txBody>
          <a:bodyPr>
            <a:noAutofit/>
          </a:bodyPr>
          <a:lstStyle>
            <a:lvl1pPr marL="0" indent="0">
              <a:buNone/>
              <a:defRPr sz="1600">
                <a:solidFill>
                  <a:schemeClr val="tx1"/>
                </a:solidFill>
              </a:defRPr>
            </a:lvl1pPr>
          </a:lstStyle>
          <a:p>
            <a:pPr lvl="0"/>
            <a:r>
              <a:rPr lang="de-DE" sz="1400" dirty="0">
                <a:solidFill>
                  <a:schemeClr val="tx1">
                    <a:lumMod val="75000"/>
                    <a:lumOff val="25000"/>
                  </a:schemeClr>
                </a:solidFill>
              </a:rPr>
              <a:t>Fon</a:t>
            </a:r>
            <a:endParaRPr lang="de-DE" dirty="0"/>
          </a:p>
        </p:txBody>
      </p:sp>
      <p:sp>
        <p:nvSpPr>
          <p:cNvPr id="20" name="Rectangle 19"/>
          <p:cNvSpPr/>
          <p:nvPr userDrawn="1"/>
        </p:nvSpPr>
        <p:spPr>
          <a:xfrm>
            <a:off x="1000062" y="1196752"/>
            <a:ext cx="5672002" cy="400110"/>
          </a:xfrm>
          <a:prstGeom prst="rect">
            <a:avLst/>
          </a:prstGeom>
        </p:spPr>
        <p:txBody>
          <a:bodyPr wrap="none">
            <a:spAutoFit/>
          </a:bodyPr>
          <a:lstStyle/>
          <a:p>
            <a:r>
              <a:rPr lang="de-DE" sz="2000" kern="1200" dirty="0">
                <a:solidFill>
                  <a:schemeClr val="tx1"/>
                </a:solidFill>
                <a:latin typeface="+mn-lt"/>
                <a:ea typeface="+mn-ea"/>
                <a:cs typeface="+mn-cs"/>
              </a:rPr>
              <a:t>VIELEN DANK FÜR IHRE AUFMERKSAMKEIT!</a:t>
            </a:r>
          </a:p>
        </p:txBody>
      </p:sp>
    </p:spTree>
    <p:extLst>
      <p:ext uri="{BB962C8B-B14F-4D97-AF65-F5344CB8AC3E}">
        <p14:creationId xmlns:p14="http://schemas.microsoft.com/office/powerpoint/2010/main" val="1660112765"/>
      </p:ext>
    </p:extLst>
  </p:cSld>
  <p:clrMapOvr>
    <a:masterClrMapping/>
  </p:clrMapOvr>
  <p:extLst>
    <p:ext uri="{DCECCB84-F9BA-43D5-87BE-67443E8EF086}">
      <p15:sldGuideLst xmlns:p15="http://schemas.microsoft.com/office/powerpoint/2012/main">
        <p15:guide id="1" orient="horz" pos="1389"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LastSlide">
    <p:spTree>
      <p:nvGrpSpPr>
        <p:cNvPr id="1" name=""/>
        <p:cNvGrpSpPr/>
        <p:nvPr/>
      </p:nvGrpSpPr>
      <p:grpSpPr>
        <a:xfrm>
          <a:off x="0" y="0"/>
          <a:ext cx="0" cy="0"/>
          <a:chOff x="0" y="0"/>
          <a:chExt cx="0" cy="0"/>
        </a:xfrm>
      </p:grpSpPr>
      <p:pic>
        <p:nvPicPr>
          <p:cNvPr id="11"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p:spPr>
      </p:pic>
      <p:sp>
        <p:nvSpPr>
          <p:cNvPr id="6" name="Untertitel 2"/>
          <p:cNvSpPr txBox="1">
            <a:spLocks/>
          </p:cNvSpPr>
          <p:nvPr userDrawn="1"/>
        </p:nvSpPr>
        <p:spPr>
          <a:xfrm>
            <a:off x="1631504" y="2611597"/>
            <a:ext cx="3450754" cy="334927"/>
          </a:xfrm>
          <a:prstGeom prst="rect">
            <a:avLst/>
          </a:prstGeom>
        </p:spPr>
        <p:txBody>
          <a:bodyPr>
            <a:noAutofit/>
          </a:bodyPr>
          <a:lstStyle>
            <a:lvl1pPr marL="342900" indent="-342900" algn="l" defTabSz="914400" rtl="0" eaLnBrk="1" latinLnBrk="0" hangingPunct="1">
              <a:lnSpc>
                <a:spcPct val="110000"/>
              </a:lnSpc>
              <a:spcBef>
                <a:spcPct val="20000"/>
              </a:spcBef>
              <a:buFontTx/>
              <a:buBlip>
                <a:blip r:embed="rId3"/>
              </a:buBlip>
              <a:defRPr sz="1800" kern="1200">
                <a:solidFill>
                  <a:schemeClr val="bg1">
                    <a:lumMod val="50000"/>
                  </a:schemeClr>
                </a:solidFill>
                <a:latin typeface="+mn-lt"/>
                <a:ea typeface="+mn-ea"/>
                <a:cs typeface="+mn-cs"/>
              </a:defRPr>
            </a:lvl1pPr>
            <a:lvl2pPr marL="742950" indent="-285750" algn="l" defTabSz="914400" rtl="0" eaLnBrk="1" latinLnBrk="0" hangingPunct="1">
              <a:lnSpc>
                <a:spcPct val="110000"/>
              </a:lnSpc>
              <a:spcBef>
                <a:spcPct val="20000"/>
              </a:spcBef>
              <a:buFontTx/>
              <a:buBlip>
                <a:blip r:embed="rId3"/>
              </a:buBlip>
              <a:defRPr sz="1700" kern="1200">
                <a:solidFill>
                  <a:schemeClr val="bg1">
                    <a:lumMod val="50000"/>
                  </a:schemeClr>
                </a:solidFill>
                <a:latin typeface="+mn-lt"/>
                <a:ea typeface="+mn-ea"/>
                <a:cs typeface="+mn-cs"/>
              </a:defRPr>
            </a:lvl2pPr>
            <a:lvl3pPr marL="11430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3pPr>
            <a:lvl4pPr marL="16002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4pPr>
            <a:lvl5pPr marL="20574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600" b="0" dirty="0">
                <a:solidFill>
                  <a:schemeClr val="accent2"/>
                </a:solidFill>
              </a:rPr>
              <a:t>http://www.elli-online.net/</a:t>
            </a:r>
          </a:p>
        </p:txBody>
      </p:sp>
      <p:sp>
        <p:nvSpPr>
          <p:cNvPr id="20" name="Rectangle 19"/>
          <p:cNvSpPr/>
          <p:nvPr userDrawn="1"/>
        </p:nvSpPr>
        <p:spPr>
          <a:xfrm>
            <a:off x="1631504" y="2002054"/>
            <a:ext cx="6767237" cy="461665"/>
          </a:xfrm>
          <a:prstGeom prst="rect">
            <a:avLst/>
          </a:prstGeom>
        </p:spPr>
        <p:txBody>
          <a:bodyPr wrap="none">
            <a:spAutoFit/>
          </a:bodyPr>
          <a:lstStyle/>
          <a:p>
            <a:r>
              <a:rPr lang="de-DE" sz="2400" kern="1200" dirty="0">
                <a:solidFill>
                  <a:schemeClr val="accent2"/>
                </a:solidFill>
                <a:latin typeface="+mn-lt"/>
                <a:ea typeface="+mn-ea"/>
                <a:cs typeface="+mn-cs"/>
              </a:rPr>
              <a:t>VIELEN DANK FÜR IHRE AUFMERKSAMKEIT!</a:t>
            </a:r>
          </a:p>
        </p:txBody>
      </p:sp>
      <p:pic>
        <p:nvPicPr>
          <p:cNvPr id="12" name="Bild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80176" y="2696371"/>
            <a:ext cx="3240360" cy="1109351"/>
          </a:xfrm>
          <a:prstGeom prst="rect">
            <a:avLst/>
          </a:prstGeom>
        </p:spPr>
      </p:pic>
      <p:pic>
        <p:nvPicPr>
          <p:cNvPr id="16" name="Grafik 15"/>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6634" y="6309320"/>
            <a:ext cx="789806" cy="549962"/>
          </a:xfrm>
          <a:prstGeom prst="rect">
            <a:avLst/>
          </a:prstGeom>
        </p:spPr>
      </p:pic>
      <p:pic>
        <p:nvPicPr>
          <p:cNvPr id="18" name="Grafik 17"/>
          <p:cNvPicPr>
            <a:picLocks noChangeAspect="1"/>
          </p:cNvPicPr>
          <p:nvPr userDrawn="1"/>
        </p:nvPicPr>
        <p:blipFill rotWithShape="1">
          <a:blip r:embed="rId6" cstate="print">
            <a:extLst>
              <a:ext uri="{28A0092B-C50C-407E-A947-70E740481C1C}">
                <a14:useLocalDpi xmlns:a14="http://schemas.microsoft.com/office/drawing/2010/main" val="0"/>
              </a:ext>
            </a:extLst>
          </a:blip>
          <a:srcRect l="2001"/>
          <a:stretch/>
        </p:blipFill>
        <p:spPr>
          <a:xfrm>
            <a:off x="10168803" y="6245133"/>
            <a:ext cx="1903861" cy="640800"/>
          </a:xfrm>
          <a:prstGeom prst="rect">
            <a:avLst/>
          </a:prstGeom>
        </p:spPr>
      </p:pic>
    </p:spTree>
    <p:extLst>
      <p:ext uri="{BB962C8B-B14F-4D97-AF65-F5344CB8AC3E}">
        <p14:creationId xmlns:p14="http://schemas.microsoft.com/office/powerpoint/2010/main" val="263964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Empty Slide">
    <p:spTree>
      <p:nvGrpSpPr>
        <p:cNvPr id="1" name=""/>
        <p:cNvGrpSpPr/>
        <p:nvPr/>
      </p:nvGrpSpPr>
      <p:grpSpPr>
        <a:xfrm>
          <a:off x="0" y="0"/>
          <a:ext cx="0" cy="0"/>
          <a:chOff x="0" y="0"/>
          <a:chExt cx="0" cy="0"/>
        </a:xfrm>
      </p:grpSpPr>
      <p:sp>
        <p:nvSpPr>
          <p:cNvPr id="2" name="Textfeld 1"/>
          <p:cNvSpPr txBox="1"/>
          <p:nvPr userDrawn="1"/>
        </p:nvSpPr>
        <p:spPr>
          <a:xfrm>
            <a:off x="143339" y="908720"/>
            <a:ext cx="11137237" cy="369332"/>
          </a:xfrm>
          <a:prstGeom prst="rect">
            <a:avLst/>
          </a:prstGeom>
          <a:noFill/>
        </p:spPr>
        <p:txBody>
          <a:bodyPr wrap="square" rtlCol="0">
            <a:spAutoFit/>
          </a:bodyPr>
          <a:lstStyle/>
          <a:p>
            <a:pPr marL="285750" indent="-285750">
              <a:buClr>
                <a:srgbClr val="009EE0"/>
              </a:buClr>
              <a:buFont typeface="Arial" pitchFamily="34" charset="0"/>
              <a:buChar char="•"/>
            </a:pPr>
            <a:endParaRPr lang="de-DE" sz="1800" dirty="0"/>
          </a:p>
        </p:txBody>
      </p:sp>
      <p:sp>
        <p:nvSpPr>
          <p:cNvPr id="3" name="Textfeld 2"/>
          <p:cNvSpPr txBox="1"/>
          <p:nvPr userDrawn="1"/>
        </p:nvSpPr>
        <p:spPr>
          <a:xfrm>
            <a:off x="143339" y="980729"/>
            <a:ext cx="10465163" cy="646331"/>
          </a:xfrm>
          <a:prstGeom prst="rect">
            <a:avLst/>
          </a:prstGeom>
          <a:noFill/>
        </p:spPr>
        <p:txBody>
          <a:bodyPr wrap="square" rtlCol="0">
            <a:spAutoFit/>
          </a:bodyPr>
          <a:lstStyle/>
          <a:p>
            <a:pPr marL="285750" indent="-285750">
              <a:buClr>
                <a:srgbClr val="009EE0"/>
              </a:buClr>
              <a:buFont typeface="Calibri" pitchFamily="34" charset="0"/>
              <a:buChar char="•"/>
            </a:pPr>
            <a:endParaRPr lang="de-DE" sz="1800" dirty="0"/>
          </a:p>
          <a:p>
            <a:pPr marL="285750" indent="-285750">
              <a:buClr>
                <a:srgbClr val="009EE0"/>
              </a:buClr>
              <a:buFont typeface="Arial" pitchFamily="34" charset="0"/>
              <a:buChar char="•"/>
            </a:pPr>
            <a:endParaRPr lang="de-DE" sz="1800" dirty="0"/>
          </a:p>
        </p:txBody>
      </p:sp>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baseline="0">
                <a:solidFill>
                  <a:schemeClr val="tx1"/>
                </a:solidFill>
                <a:latin typeface="Arial" panose="020B0604020202020204" pitchFamily="34" charset="0"/>
              </a:defRPr>
            </a:lvl1pPr>
          </a:lstStyle>
          <a:p>
            <a:pPr lvl="0"/>
            <a:r>
              <a:rPr lang="de-DE" dirty="0"/>
              <a:t>TITELMASTERFORMAT DURCH KLICKEN BEARBEITEN</a:t>
            </a:r>
          </a:p>
        </p:txBody>
      </p:sp>
      <p:sp>
        <p:nvSpPr>
          <p:cNvPr id="5" name="Textplatzhalter 3">
            <a:extLst>
              <a:ext uri="{FF2B5EF4-FFF2-40B4-BE49-F238E27FC236}">
                <a16:creationId xmlns:a16="http://schemas.microsoft.com/office/drawing/2014/main" id="{8D946FE3-53B1-4055-B963-8C3A97A97EE6}"/>
              </a:ext>
            </a:extLst>
          </p:cNvPr>
          <p:cNvSpPr>
            <a:spLocks noGrp="1"/>
          </p:cNvSpPr>
          <p:nvPr>
            <p:ph type="body" sz="quarter" idx="10" hasCustomPrompt="1"/>
          </p:nvPr>
        </p:nvSpPr>
        <p:spPr>
          <a:xfrm>
            <a:off x="143933" y="620728"/>
            <a:ext cx="11904728" cy="360000"/>
          </a:xfrm>
        </p:spPr>
        <p:txBody>
          <a:bodyPr>
            <a:noAutofit/>
          </a:bodyPr>
          <a:lstStyle>
            <a:lvl1pPr marL="0" indent="0">
              <a:buNone/>
              <a:defRPr sz="1800" baseline="0">
                <a:solidFill>
                  <a:srgbClr val="98C01C"/>
                </a:solidFill>
              </a:defRPr>
            </a:lvl1pPr>
          </a:lstStyle>
          <a:p>
            <a:pPr lvl="0"/>
            <a:r>
              <a:rPr lang="de-DE" dirty="0"/>
              <a:t>Thema / Titel dieser Folie</a:t>
            </a:r>
          </a:p>
        </p:txBody>
      </p:sp>
    </p:spTree>
    <p:extLst>
      <p:ext uri="{BB962C8B-B14F-4D97-AF65-F5344CB8AC3E}">
        <p14:creationId xmlns:p14="http://schemas.microsoft.com/office/powerpoint/2010/main" val="321188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tarting Slide">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623392" y="2132856"/>
            <a:ext cx="6552729" cy="602405"/>
          </a:xfrm>
        </p:spPr>
        <p:txBody>
          <a:bodyPr wrap="square" anchor="ctr">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2000">
                <a:solidFill>
                  <a:schemeClr val="accent2"/>
                </a:solidFill>
              </a:defRPr>
            </a:lvl1pPr>
          </a:lstStyle>
          <a:p>
            <a:pPr lvl="0"/>
            <a:r>
              <a:rPr lang="en-US" dirty="0"/>
              <a:t>TITEL DER VERANSTALTUNG</a:t>
            </a:r>
          </a:p>
        </p:txBody>
      </p:sp>
      <p:cxnSp>
        <p:nvCxnSpPr>
          <p:cNvPr id="21" name="Straight Connector 20"/>
          <p:cNvCxnSpPr/>
          <p:nvPr userDrawn="1"/>
        </p:nvCxnSpPr>
        <p:spPr>
          <a:xfrm>
            <a:off x="7464152" y="2106515"/>
            <a:ext cx="0" cy="15656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hasCustomPrompt="1"/>
          </p:nvPr>
        </p:nvSpPr>
        <p:spPr>
          <a:xfrm>
            <a:off x="623392" y="2708920"/>
            <a:ext cx="6552729" cy="864095"/>
          </a:xfrm>
        </p:spPr>
        <p:txBody>
          <a:bodyPr wrap="square" anchor="t">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1600">
                <a:solidFill>
                  <a:schemeClr val="tx1"/>
                </a:solidFill>
              </a:defRPr>
            </a:lvl1pPr>
          </a:lstStyle>
          <a:p>
            <a:pPr lvl="0"/>
            <a:r>
              <a:rPr lang="en-US" dirty="0"/>
              <a:t>Extra Info</a:t>
            </a:r>
          </a:p>
        </p:txBody>
      </p:sp>
      <p:pic>
        <p:nvPicPr>
          <p:cNvPr id="11"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p:spPr>
      </p:pic>
      <p:pic>
        <p:nvPicPr>
          <p:cNvPr id="12" name="Bild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3092" y="2314586"/>
            <a:ext cx="3240360" cy="1109351"/>
          </a:xfrm>
          <a:prstGeom prst="rect">
            <a:avLst/>
          </a:prstGeom>
        </p:spPr>
      </p:pic>
      <p:pic>
        <p:nvPicPr>
          <p:cNvPr id="20" name="Grafik 19"/>
          <p:cNvPicPr>
            <a:picLocks noChangeAspect="1"/>
          </p:cNvPicPr>
          <p:nvPr userDrawn="1"/>
        </p:nvPicPr>
        <p:blipFill rotWithShape="1">
          <a:blip r:embed="rId4" cstate="print">
            <a:extLst>
              <a:ext uri="{28A0092B-C50C-407E-A947-70E740481C1C}">
                <a14:useLocalDpi xmlns:a14="http://schemas.microsoft.com/office/drawing/2010/main" val="0"/>
              </a:ext>
            </a:extLst>
          </a:blip>
          <a:srcRect l="2001"/>
          <a:stretch/>
        </p:blipFill>
        <p:spPr>
          <a:xfrm>
            <a:off x="10168803" y="6245133"/>
            <a:ext cx="1903861" cy="640800"/>
          </a:xfrm>
          <a:prstGeom prst="rect">
            <a:avLst/>
          </a:prstGeom>
        </p:spPr>
      </p:pic>
      <p:pic>
        <p:nvPicPr>
          <p:cNvPr id="13" name="Grafik 12"/>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6634" y="6309320"/>
            <a:ext cx="789806" cy="549962"/>
          </a:xfrm>
          <a:prstGeom prst="rect">
            <a:avLst/>
          </a:prstGeom>
        </p:spPr>
      </p:pic>
    </p:spTree>
    <p:extLst>
      <p:ext uri="{BB962C8B-B14F-4D97-AF65-F5344CB8AC3E}">
        <p14:creationId xmlns:p14="http://schemas.microsoft.com/office/powerpoint/2010/main" val="77240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extfeld 1"/>
          <p:cNvSpPr txBox="1"/>
          <p:nvPr userDrawn="1"/>
        </p:nvSpPr>
        <p:spPr>
          <a:xfrm>
            <a:off x="143339" y="908720"/>
            <a:ext cx="11137237" cy="369332"/>
          </a:xfrm>
          <a:prstGeom prst="rect">
            <a:avLst/>
          </a:prstGeom>
          <a:noFill/>
        </p:spPr>
        <p:txBody>
          <a:bodyPr wrap="square" rtlCol="0">
            <a:spAutoFit/>
          </a:bodyPr>
          <a:lstStyle/>
          <a:p>
            <a:pPr marL="285750" indent="-285750">
              <a:buClr>
                <a:srgbClr val="009EE0"/>
              </a:buClr>
              <a:buFont typeface="Arial" pitchFamily="34" charset="0"/>
              <a:buChar char="•"/>
            </a:pPr>
            <a:endParaRPr lang="de-DE" sz="1800" dirty="0"/>
          </a:p>
        </p:txBody>
      </p:sp>
      <p:sp>
        <p:nvSpPr>
          <p:cNvPr id="3" name="Textfeld 2"/>
          <p:cNvSpPr txBox="1"/>
          <p:nvPr userDrawn="1"/>
        </p:nvSpPr>
        <p:spPr>
          <a:xfrm>
            <a:off x="143339" y="980729"/>
            <a:ext cx="10465163" cy="646331"/>
          </a:xfrm>
          <a:prstGeom prst="rect">
            <a:avLst/>
          </a:prstGeom>
          <a:noFill/>
        </p:spPr>
        <p:txBody>
          <a:bodyPr wrap="square" rtlCol="0">
            <a:spAutoFit/>
          </a:bodyPr>
          <a:lstStyle/>
          <a:p>
            <a:pPr marL="285750" indent="-285750">
              <a:buClr>
                <a:srgbClr val="009EE0"/>
              </a:buClr>
              <a:buFont typeface="Calibri" pitchFamily="34" charset="0"/>
              <a:buChar char="•"/>
            </a:pPr>
            <a:endParaRPr lang="de-DE" sz="1800" dirty="0"/>
          </a:p>
          <a:p>
            <a:pPr marL="285750" indent="-285750">
              <a:buClr>
                <a:srgbClr val="009EE0"/>
              </a:buClr>
              <a:buFont typeface="Arial" pitchFamily="34" charset="0"/>
              <a:buChar char="•"/>
            </a:pPr>
            <a:endParaRPr lang="de-DE" sz="1800" dirty="0"/>
          </a:p>
        </p:txBody>
      </p:sp>
      <p:sp>
        <p:nvSpPr>
          <p:cNvPr id="4" name="Fußzeilenplatzhalter 3"/>
          <p:cNvSpPr>
            <a:spLocks noGrp="1"/>
          </p:cNvSpPr>
          <p:nvPr>
            <p:ph type="ftr" sz="quarter" idx="10"/>
          </p:nvPr>
        </p:nvSpPr>
        <p:spPr/>
        <p:txBody>
          <a:bodyPr/>
          <a:lstStyle/>
          <a:p>
            <a:endParaRPr lang="de-DE" dirty="0"/>
          </a:p>
        </p:txBody>
      </p:sp>
      <p:sp>
        <p:nvSpPr>
          <p:cNvPr id="6"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8" name="Titelplatzhalter 1"/>
          <p:cNvSpPr>
            <a:spLocks noGrp="1"/>
          </p:cNvSpPr>
          <p:nvPr>
            <p:ph type="title"/>
          </p:nvPr>
        </p:nvSpPr>
        <p:spPr>
          <a:xfrm>
            <a:off x="143338" y="200014"/>
            <a:ext cx="9841093" cy="420674"/>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Tree>
    <p:extLst>
      <p:ext uri="{BB962C8B-B14F-4D97-AF65-F5344CB8AC3E}">
        <p14:creationId xmlns:p14="http://schemas.microsoft.com/office/powerpoint/2010/main" val="1552711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extfeld 1"/>
          <p:cNvSpPr txBox="1"/>
          <p:nvPr userDrawn="1"/>
        </p:nvSpPr>
        <p:spPr>
          <a:xfrm>
            <a:off x="143339" y="908720"/>
            <a:ext cx="11137237" cy="369332"/>
          </a:xfrm>
          <a:prstGeom prst="rect">
            <a:avLst/>
          </a:prstGeom>
          <a:noFill/>
        </p:spPr>
        <p:txBody>
          <a:bodyPr wrap="square" rtlCol="0">
            <a:spAutoFit/>
          </a:bodyPr>
          <a:lstStyle/>
          <a:p>
            <a:pPr marL="285750" indent="-285750">
              <a:buClr>
                <a:srgbClr val="009EE0"/>
              </a:buClr>
              <a:buFont typeface="Arial" pitchFamily="34" charset="0"/>
              <a:buChar char="•"/>
            </a:pPr>
            <a:endParaRPr lang="de-DE" sz="1800" dirty="0"/>
          </a:p>
        </p:txBody>
      </p:sp>
      <p:sp>
        <p:nvSpPr>
          <p:cNvPr id="3" name="Textfeld 2"/>
          <p:cNvSpPr txBox="1"/>
          <p:nvPr userDrawn="1"/>
        </p:nvSpPr>
        <p:spPr>
          <a:xfrm>
            <a:off x="143339" y="980729"/>
            <a:ext cx="10465163" cy="646331"/>
          </a:xfrm>
          <a:prstGeom prst="rect">
            <a:avLst/>
          </a:prstGeom>
          <a:noFill/>
        </p:spPr>
        <p:txBody>
          <a:bodyPr wrap="square" rtlCol="0">
            <a:spAutoFit/>
          </a:bodyPr>
          <a:lstStyle/>
          <a:p>
            <a:pPr marL="285750" indent="-285750">
              <a:buClr>
                <a:srgbClr val="009EE0"/>
              </a:buClr>
              <a:buFont typeface="Calibri" pitchFamily="34" charset="0"/>
              <a:buChar char="•"/>
            </a:pPr>
            <a:endParaRPr lang="de-DE" sz="1800" dirty="0"/>
          </a:p>
          <a:p>
            <a:pPr marL="285750" indent="-285750">
              <a:buClr>
                <a:srgbClr val="009EE0"/>
              </a:buClr>
              <a:buFont typeface="Arial" pitchFamily="34" charset="0"/>
              <a:buChar char="•"/>
            </a:pPr>
            <a:endParaRPr lang="de-DE" sz="1800" dirty="0"/>
          </a:p>
        </p:txBody>
      </p:sp>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1800" b="0" i="0" u="none" kern="1200" spc="0">
                <a:solidFill>
                  <a:schemeClr val="accent2"/>
                </a:solidFill>
                <a:latin typeface="Arial" panose="020B0604020202020204" pitchFamily="34" charset="0"/>
              </a:defRPr>
            </a:lvl1pPr>
          </a:lstStyle>
          <a:p>
            <a:pPr lvl="0"/>
            <a:r>
              <a:rPr lang="de-DE" dirty="0"/>
              <a:t>TITELMASTERFORMAT DURCH KLICKEN BEARBEITEN</a:t>
            </a:r>
          </a:p>
        </p:txBody>
      </p:sp>
    </p:spTree>
    <p:extLst>
      <p:ext uri="{BB962C8B-B14F-4D97-AF65-F5344CB8AC3E}">
        <p14:creationId xmlns:p14="http://schemas.microsoft.com/office/powerpoint/2010/main" val="3929965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dePictureSlide">
    <p:spTree>
      <p:nvGrpSpPr>
        <p:cNvPr id="1" name=""/>
        <p:cNvGrpSpPr/>
        <p:nvPr/>
      </p:nvGrpSpPr>
      <p:grpSpPr>
        <a:xfrm>
          <a:off x="0" y="0"/>
          <a:ext cx="0" cy="0"/>
          <a:chOff x="0" y="0"/>
          <a:chExt cx="0" cy="0"/>
        </a:xfrm>
      </p:grpSpPr>
      <p:sp>
        <p:nvSpPr>
          <p:cNvPr id="2" name="Titel 1"/>
          <p:cNvSpPr>
            <a:spLocks noGrp="1"/>
          </p:cNvSpPr>
          <p:nvPr>
            <p:ph type="ctrTitle"/>
          </p:nvPr>
        </p:nvSpPr>
        <p:spPr>
          <a:xfrm>
            <a:off x="5015880" y="1628800"/>
            <a:ext cx="6768752" cy="1470025"/>
          </a:xfrm>
        </p:spPr>
        <p:txBody>
          <a:bodyPr/>
          <a:lstStyle>
            <a:lvl1pPr algn="r">
              <a:defRPr sz="2000" cap="all" baseline="0">
                <a:solidFill>
                  <a:schemeClr val="accent2"/>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5015879" y="3212976"/>
            <a:ext cx="6768752" cy="1752600"/>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7" name="Picture Placeholder 6"/>
          <p:cNvSpPr>
            <a:spLocks noGrp="1"/>
          </p:cNvSpPr>
          <p:nvPr>
            <p:ph type="pic" sz="quarter" idx="10"/>
          </p:nvPr>
        </p:nvSpPr>
        <p:spPr>
          <a:xfrm>
            <a:off x="-1" y="0"/>
            <a:ext cx="5015879" cy="6858000"/>
          </a:xfrm>
        </p:spPr>
        <p:txBody>
          <a:bodyPr/>
          <a:lstStyle/>
          <a:p>
            <a:endParaRPr lang="de-DE" dirty="0"/>
          </a:p>
        </p:txBody>
      </p:sp>
    </p:spTree>
    <p:extLst>
      <p:ext uri="{BB962C8B-B14F-4D97-AF65-F5344CB8AC3E}">
        <p14:creationId xmlns:p14="http://schemas.microsoft.com/office/powerpoint/2010/main" val="965739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UpperPictureSlide">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3429000"/>
            <a:ext cx="11377264" cy="864096"/>
          </a:xfrm>
        </p:spPr>
        <p:txBody>
          <a:bodyPr/>
          <a:lstStyle>
            <a:lvl1pPr algn="r">
              <a:defRPr sz="2000" cap="all" baseline="0">
                <a:solidFill>
                  <a:schemeClr val="accent2"/>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4365104"/>
            <a:ext cx="11377262" cy="1896616"/>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772798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Abschnittstitel">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2420888"/>
            <a:ext cx="11377264" cy="864096"/>
          </a:xfrm>
        </p:spPr>
        <p:txBody>
          <a:bodyPr/>
          <a:lstStyle>
            <a:lvl1pPr algn="r">
              <a:defRPr sz="2000" b="1" cap="all" baseline="0">
                <a:solidFill>
                  <a:schemeClr val="bg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3501008"/>
            <a:ext cx="11377262" cy="2760712"/>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4131608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07368" y="1628800"/>
            <a:ext cx="11377264" cy="1470025"/>
          </a:xfrm>
        </p:spPr>
        <p:txBody>
          <a:bodyPr/>
          <a:lstStyle>
            <a:lvl1pPr algn="r">
              <a:defRPr sz="2000" cap="all" baseline="0">
                <a:solidFill>
                  <a:schemeClr val="accent2"/>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407368" y="3212976"/>
            <a:ext cx="11377262" cy="1752600"/>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1028117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07368" y="2564904"/>
            <a:ext cx="11377264" cy="1470025"/>
          </a:xfrm>
        </p:spPr>
        <p:txBody>
          <a:bodyPr/>
          <a:lstStyle>
            <a:lvl1pPr algn="r">
              <a:defRPr sz="3200" b="0" cap="all" baseline="0">
                <a:solidFill>
                  <a:schemeClr val="accent2"/>
                </a:solidFill>
                <a:latin typeface="+mn-lt"/>
              </a:defRPr>
            </a:lvl1pPr>
          </a:lstStyle>
          <a:p>
            <a:r>
              <a:rPr lang="de-DE" dirty="0"/>
              <a:t>Titelmasterformat durch Klicken bearbeiten</a:t>
            </a:r>
          </a:p>
        </p:txBody>
      </p:sp>
    </p:spTree>
    <p:extLst>
      <p:ext uri="{BB962C8B-B14F-4D97-AF65-F5344CB8AC3E}">
        <p14:creationId xmlns:p14="http://schemas.microsoft.com/office/powerpoint/2010/main" val="946194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pic>
        <p:nvPicPr>
          <p:cNvPr id="9"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425" y="335699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10034223" y="443711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407368" y="1628800"/>
            <a:ext cx="11377264" cy="1470025"/>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2200" b="0" i="0" u="none" kern="1200" cap="all" spc="0" baseline="0">
                <a:solidFill>
                  <a:schemeClr val="accent2"/>
                </a:solidFill>
                <a:latin typeface="Arial" panose="020B0604020202020204" pitchFamily="34" charset="0"/>
              </a:defRPr>
            </a:lvl1pPr>
          </a:lstStyle>
          <a:p>
            <a:pPr lvl="0"/>
            <a:r>
              <a:rPr lang="de-DE" dirty="0"/>
              <a:t>Titelmasterformat durch Klicken bearbeiten</a:t>
            </a:r>
          </a:p>
        </p:txBody>
      </p:sp>
      <p:sp>
        <p:nvSpPr>
          <p:cNvPr id="3" name="Untertitel 2"/>
          <p:cNvSpPr>
            <a:spLocks noGrp="1"/>
          </p:cNvSpPr>
          <p:nvPr>
            <p:ph type="subTitle" idx="1" hasCustomPrompt="1"/>
          </p:nvPr>
        </p:nvSpPr>
        <p:spPr>
          <a:xfrm>
            <a:off x="2351583" y="3454151"/>
            <a:ext cx="7416825" cy="1752600"/>
          </a:xfrm>
        </p:spPr>
        <p:txBody>
          <a:bodyPr anchor="ctr">
            <a:normAutofit/>
          </a:bodyPr>
          <a:lstStyle>
            <a:lvl1pPr marL="0" indent="0" algn="just">
              <a:lnSpc>
                <a:spcPct val="150000"/>
              </a:lnSpc>
              <a:buNone/>
              <a:defRPr sz="1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a:t>
            </a:r>
          </a:p>
          <a:p>
            <a:r>
              <a:rPr lang="de-DE" dirty="0"/>
              <a:t>durch Klicken bearbeiten</a:t>
            </a:r>
          </a:p>
        </p:txBody>
      </p:sp>
    </p:spTree>
    <p:extLst>
      <p:ext uri="{BB962C8B-B14F-4D97-AF65-F5344CB8AC3E}">
        <p14:creationId xmlns:p14="http://schemas.microsoft.com/office/powerpoint/2010/main" val="3991759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pic>
        <p:nvPicPr>
          <p:cNvPr id="9"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p:spPr>
      </p:pic>
      <p:sp>
        <p:nvSpPr>
          <p:cNvPr id="5" name="Abgerundetes Rechteck 3"/>
          <p:cNvSpPr/>
          <p:nvPr userDrawn="1"/>
        </p:nvSpPr>
        <p:spPr bwMode="auto">
          <a:xfrm>
            <a:off x="0" y="0"/>
            <a:ext cx="3875341" cy="6856328"/>
          </a:xfrm>
          <a:prstGeom prst="roundRect">
            <a:avLst>
              <a:gd name="adj" fmla="val 0"/>
            </a:avLst>
          </a:prstGeom>
          <a:solidFill>
            <a:schemeClr val="bg1">
              <a:lumMod val="85000"/>
              <a:alpha val="54118"/>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p:txBody>
      </p:sp>
      <p:sp>
        <p:nvSpPr>
          <p:cNvPr id="6" name="Titel 1"/>
          <p:cNvSpPr>
            <a:spLocks noGrp="1"/>
          </p:cNvSpPr>
          <p:nvPr>
            <p:ph type="title" hasCustomPrompt="1"/>
          </p:nvPr>
        </p:nvSpPr>
        <p:spPr>
          <a:xfrm>
            <a:off x="154928" y="200014"/>
            <a:ext cx="3576397" cy="360040"/>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1800" b="0" i="0" u="none" kern="1200" spc="0">
                <a:solidFill>
                  <a:schemeClr val="accent2"/>
                </a:solidFill>
                <a:latin typeface="Arial" panose="020B0604020202020204" pitchFamily="34" charset="0"/>
              </a:defRPr>
            </a:lvl1pPr>
          </a:lstStyle>
          <a:p>
            <a:pPr lvl="0"/>
            <a:r>
              <a:rPr lang="de-DE" dirty="0"/>
              <a:t>INHALTSVERZEICHNIS</a:t>
            </a:r>
          </a:p>
        </p:txBody>
      </p:sp>
      <p:sp>
        <p:nvSpPr>
          <p:cNvPr id="19" name="Text Placeholder 18"/>
          <p:cNvSpPr>
            <a:spLocks noGrp="1"/>
          </p:cNvSpPr>
          <p:nvPr>
            <p:ph type="body" sz="quarter" idx="10" hasCustomPrompt="1"/>
          </p:nvPr>
        </p:nvSpPr>
        <p:spPr>
          <a:xfrm>
            <a:off x="141945" y="760068"/>
            <a:ext cx="3589380" cy="5688013"/>
          </a:xfrm>
        </p:spPr>
        <p:txBody>
          <a:bodyPr/>
          <a:lstStyle>
            <a:lvl1pPr>
              <a:lnSpc>
                <a:spcPct val="100000"/>
              </a:lnSpc>
              <a:buFont typeface="+mj-lt"/>
              <a:buAutoNum type="arabicPeriod"/>
              <a:defRPr sz="1600" cap="none"/>
            </a:lvl1pPr>
            <a:lvl2pPr marL="800100" indent="-342900">
              <a:lnSpc>
                <a:spcPct val="100000"/>
              </a:lnSpc>
              <a:buFont typeface="+mj-lt"/>
              <a:buAutoNum type="arabicPeriod"/>
              <a:defRPr sz="1300"/>
            </a:lvl2pPr>
          </a:lstStyle>
          <a:p>
            <a:pPr>
              <a:lnSpc>
                <a:spcPct val="160000"/>
              </a:lnSpc>
            </a:pPr>
            <a:r>
              <a:rPr lang="de-DE" cap="all" dirty="0"/>
              <a:t>Textmaster</a:t>
            </a:r>
          </a:p>
          <a:p>
            <a:pPr lvl="1">
              <a:lnSpc>
                <a:spcPct val="160000"/>
              </a:lnSpc>
            </a:pPr>
            <a:r>
              <a:rPr lang="de-DE" cap="all" dirty="0"/>
              <a:t>ZWEITE EBENE</a:t>
            </a:r>
          </a:p>
          <a:p>
            <a:pPr lvl="1">
              <a:lnSpc>
                <a:spcPct val="160000"/>
              </a:lnSpc>
            </a:pPr>
            <a:r>
              <a:rPr lang="de-DE" cap="all" dirty="0"/>
              <a:t>ZWEITE EBENE </a:t>
            </a:r>
          </a:p>
          <a:p>
            <a:pPr>
              <a:lnSpc>
                <a:spcPct val="160000"/>
              </a:lnSpc>
            </a:pPr>
            <a:r>
              <a:rPr lang="de-DE" cap="all" dirty="0"/>
              <a:t>THEMA 2</a:t>
            </a:r>
          </a:p>
          <a:p>
            <a:pPr>
              <a:lnSpc>
                <a:spcPct val="160000"/>
              </a:lnSpc>
            </a:pPr>
            <a:r>
              <a:rPr lang="de-DE" cap="all" dirty="0"/>
              <a:t>THEMA 3</a:t>
            </a:r>
          </a:p>
          <a:p>
            <a:pPr>
              <a:lnSpc>
                <a:spcPct val="160000"/>
              </a:lnSpc>
            </a:pPr>
            <a:r>
              <a:rPr lang="de-DE" cap="all" dirty="0"/>
              <a:t>THEMA 4</a:t>
            </a:r>
          </a:p>
          <a:p>
            <a:pPr>
              <a:lnSpc>
                <a:spcPct val="160000"/>
              </a:lnSpc>
            </a:pPr>
            <a:r>
              <a:rPr lang="de-DE" cap="all" dirty="0"/>
              <a:t>THEMA 5</a:t>
            </a:r>
          </a:p>
          <a:p>
            <a:pPr>
              <a:lnSpc>
                <a:spcPct val="160000"/>
              </a:lnSpc>
            </a:pPr>
            <a:r>
              <a:rPr lang="de-DE" cap="all" dirty="0"/>
              <a:t>THEMA 6</a:t>
            </a:r>
          </a:p>
          <a:p>
            <a:pPr>
              <a:lnSpc>
                <a:spcPct val="160000"/>
              </a:lnSpc>
            </a:pPr>
            <a:r>
              <a:rPr lang="de-DE" cap="all" dirty="0"/>
              <a:t>THEMA 7</a:t>
            </a:r>
          </a:p>
        </p:txBody>
      </p:sp>
    </p:spTree>
    <p:extLst>
      <p:ext uri="{BB962C8B-B14F-4D97-AF65-F5344CB8AC3E}">
        <p14:creationId xmlns:p14="http://schemas.microsoft.com/office/powerpoint/2010/main" val="145205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Titelplatzhalter 1"/>
          <p:cNvSpPr>
            <a:spLocks noGrp="1"/>
          </p:cNvSpPr>
          <p:nvPr>
            <p:ph type="title"/>
          </p:nvPr>
        </p:nvSpPr>
        <p:spPr>
          <a:xfrm>
            <a:off x="5039881" y="200013"/>
            <a:ext cx="5520615" cy="636701"/>
          </a:xfrm>
          <a:prstGeom prst="rect">
            <a:avLst/>
          </a:prstGeom>
        </p:spPr>
        <p:txBody>
          <a:bodyPr vert="horz" lIns="91440" tIns="45720" rIns="91440" bIns="45720" rtlCol="0" anchor="t">
            <a:noAutofit/>
          </a:bodyPr>
          <a:lstStyle/>
          <a:p>
            <a:r>
              <a:rPr lang="de-DE" dirty="0"/>
              <a:t>TITELMASTERFORMAT DURCH KLICKEN BEARBEITEN</a:t>
            </a:r>
          </a:p>
        </p:txBody>
      </p:sp>
      <p:sp>
        <p:nvSpPr>
          <p:cNvPr id="7" name="Picture Placeholder 6"/>
          <p:cNvSpPr>
            <a:spLocks noGrp="1"/>
          </p:cNvSpPr>
          <p:nvPr>
            <p:ph type="pic" sz="quarter" idx="12"/>
          </p:nvPr>
        </p:nvSpPr>
        <p:spPr>
          <a:xfrm>
            <a:off x="-1" y="0"/>
            <a:ext cx="5015879" cy="6858000"/>
          </a:xfrm>
        </p:spPr>
        <p:txBody>
          <a:bodyPr/>
          <a:lstStyle/>
          <a:p>
            <a:endParaRPr lang="de-DE"/>
          </a:p>
        </p:txBody>
      </p:sp>
      <p:sp>
        <p:nvSpPr>
          <p:cNvPr id="8" name="Inhaltsplatzhalter 2"/>
          <p:cNvSpPr>
            <a:spLocks noGrp="1"/>
          </p:cNvSpPr>
          <p:nvPr>
            <p:ph idx="1"/>
          </p:nvPr>
        </p:nvSpPr>
        <p:spPr>
          <a:xfrm>
            <a:off x="5039880" y="980729"/>
            <a:ext cx="6888768" cy="4824538"/>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726405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elplatzhalter 1"/>
          <p:cNvSpPr>
            <a:spLocks noGrp="1"/>
          </p:cNvSpPr>
          <p:nvPr>
            <p:ph type="title"/>
          </p:nvPr>
        </p:nvSpPr>
        <p:spPr>
          <a:xfrm>
            <a:off x="5039881" y="200013"/>
            <a:ext cx="6240695" cy="348667"/>
          </a:xfrm>
          <a:prstGeom prst="rect">
            <a:avLst/>
          </a:prstGeom>
        </p:spPr>
        <p:txBody>
          <a:bodyPr vert="horz" lIns="91440" tIns="45720" rIns="91440" bIns="45720" rtlCol="0" anchor="t">
            <a:noAutofit/>
          </a:bodyPr>
          <a:lstStyle/>
          <a:p>
            <a:r>
              <a:rPr lang="de-DE" dirty="0"/>
              <a:t>TITELMASTERFORMAT DURCH KLICKEN BEARBEITEN</a:t>
            </a:r>
          </a:p>
        </p:txBody>
      </p:sp>
      <p:sp>
        <p:nvSpPr>
          <p:cNvPr id="7" name="Picture Placeholder 6"/>
          <p:cNvSpPr>
            <a:spLocks noGrp="1"/>
          </p:cNvSpPr>
          <p:nvPr>
            <p:ph type="pic" sz="quarter" idx="12"/>
          </p:nvPr>
        </p:nvSpPr>
        <p:spPr>
          <a:xfrm>
            <a:off x="-1" y="0"/>
            <a:ext cx="5015879" cy="6858000"/>
          </a:xfrm>
        </p:spPr>
        <p:txBody>
          <a:bodyPr/>
          <a:lstStyle/>
          <a:p>
            <a:endParaRPr lang="de-DE"/>
          </a:p>
        </p:txBody>
      </p:sp>
      <p:sp>
        <p:nvSpPr>
          <p:cNvPr id="8" name="Inhaltsplatzhalter 2"/>
          <p:cNvSpPr>
            <a:spLocks noGrp="1"/>
          </p:cNvSpPr>
          <p:nvPr>
            <p:ph idx="1"/>
          </p:nvPr>
        </p:nvSpPr>
        <p:spPr>
          <a:xfrm>
            <a:off x="5039880" y="980729"/>
            <a:ext cx="6888768" cy="4824538"/>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extplatzhalter 3"/>
          <p:cNvSpPr>
            <a:spLocks noGrp="1"/>
          </p:cNvSpPr>
          <p:nvPr>
            <p:ph type="body" sz="quarter" idx="10" hasCustomPrompt="1"/>
          </p:nvPr>
        </p:nvSpPr>
        <p:spPr>
          <a:xfrm>
            <a:off x="5039879" y="620728"/>
            <a:ext cx="7008781" cy="360000"/>
          </a:xfrm>
        </p:spPr>
        <p:txBody>
          <a:bodyPr>
            <a:noAutofit/>
          </a:bodyPr>
          <a:lstStyle>
            <a:lvl1pPr marL="0" indent="0">
              <a:buNone/>
              <a:defRPr sz="1700" baseline="0">
                <a:solidFill>
                  <a:schemeClr val="accent1"/>
                </a:solidFill>
              </a:defRPr>
            </a:lvl1pPr>
          </a:lstStyle>
          <a:p>
            <a:pPr lvl="0"/>
            <a:r>
              <a:rPr lang="de-DE" dirty="0"/>
              <a:t>Thema / Titel dieser Folie</a:t>
            </a:r>
          </a:p>
        </p:txBody>
      </p:sp>
    </p:spTree>
    <p:extLst>
      <p:ext uri="{BB962C8B-B14F-4D97-AF65-F5344CB8AC3E}">
        <p14:creationId xmlns:p14="http://schemas.microsoft.com/office/powerpoint/2010/main" val="403482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PictureSlide">
    <p:spTree>
      <p:nvGrpSpPr>
        <p:cNvPr id="1" name=""/>
        <p:cNvGrpSpPr/>
        <p:nvPr/>
      </p:nvGrpSpPr>
      <p:grpSpPr>
        <a:xfrm>
          <a:off x="0" y="0"/>
          <a:ext cx="0" cy="0"/>
          <a:chOff x="0" y="0"/>
          <a:chExt cx="0" cy="0"/>
        </a:xfrm>
      </p:grpSpPr>
      <p:sp>
        <p:nvSpPr>
          <p:cNvPr id="2" name="Titel 1"/>
          <p:cNvSpPr>
            <a:spLocks noGrp="1"/>
          </p:cNvSpPr>
          <p:nvPr>
            <p:ph type="ctrTitle"/>
          </p:nvPr>
        </p:nvSpPr>
        <p:spPr>
          <a:xfrm>
            <a:off x="5015880" y="1628800"/>
            <a:ext cx="6768752" cy="1470025"/>
          </a:xfrm>
        </p:spPr>
        <p:txBody>
          <a:bodyPr/>
          <a:lstStyle>
            <a:lvl1pPr algn="r">
              <a:defRPr sz="2000" cap="all" baseline="0">
                <a:solidFill>
                  <a:schemeClr val="tx1"/>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5015879" y="3212976"/>
            <a:ext cx="6768752" cy="1752600"/>
          </a:xfrm>
        </p:spPr>
        <p:txBody>
          <a:bodyPr>
            <a:normAutofit/>
          </a:bodyPr>
          <a:lstStyle>
            <a:lvl1pPr marL="0" indent="0" algn="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7" name="Picture Placeholder 6"/>
          <p:cNvSpPr>
            <a:spLocks noGrp="1"/>
          </p:cNvSpPr>
          <p:nvPr>
            <p:ph type="pic" sz="quarter" idx="10"/>
          </p:nvPr>
        </p:nvSpPr>
        <p:spPr>
          <a:xfrm>
            <a:off x="-1" y="0"/>
            <a:ext cx="5015879" cy="6858000"/>
          </a:xfrm>
        </p:spPr>
        <p:txBody>
          <a:bodyPr/>
          <a:lstStyle/>
          <a:p>
            <a:endParaRPr lang="de-DE" dirty="0"/>
          </a:p>
        </p:txBody>
      </p:sp>
      <p:sp>
        <p:nvSpPr>
          <p:cNvPr id="6" name="Foliennummernplatzhalter 5"/>
          <p:cNvSpPr>
            <a:spLocks noGrp="1"/>
          </p:cNvSpPr>
          <p:nvPr>
            <p:ph type="sldNum" sz="quarter" idx="4"/>
          </p:nvPr>
        </p:nvSpPr>
        <p:spPr>
          <a:xfrm>
            <a:off x="5087888" y="6203801"/>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2502642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elplatzhalter 1"/>
          <p:cNvSpPr>
            <a:spLocks noGrp="1"/>
          </p:cNvSpPr>
          <p:nvPr>
            <p:ph type="title"/>
          </p:nvPr>
        </p:nvSpPr>
        <p:spPr>
          <a:xfrm>
            <a:off x="5039881" y="200013"/>
            <a:ext cx="5520615" cy="636701"/>
          </a:xfrm>
          <a:prstGeom prst="rect">
            <a:avLst/>
          </a:prstGeom>
        </p:spPr>
        <p:txBody>
          <a:bodyPr vert="horz" lIns="91440" tIns="45720" rIns="91440" bIns="45720" rtlCol="0" anchor="t">
            <a:noAutofit/>
          </a:bodyPr>
          <a:lstStyle/>
          <a:p>
            <a:r>
              <a:rPr lang="de-DE" dirty="0"/>
              <a:t>TITELMASTERFORMAT DURCH KLICKEN BEARBEITEN</a:t>
            </a:r>
          </a:p>
        </p:txBody>
      </p:sp>
      <p:sp>
        <p:nvSpPr>
          <p:cNvPr id="8" name="Inhaltsplatzhalter 2"/>
          <p:cNvSpPr>
            <a:spLocks noGrp="1"/>
          </p:cNvSpPr>
          <p:nvPr>
            <p:ph idx="1"/>
          </p:nvPr>
        </p:nvSpPr>
        <p:spPr>
          <a:xfrm>
            <a:off x="5039880" y="980729"/>
            <a:ext cx="6888768" cy="4824538"/>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hteck 4"/>
          <p:cNvSpPr/>
          <p:nvPr userDrawn="1"/>
        </p:nvSpPr>
        <p:spPr>
          <a:xfrm>
            <a:off x="1" y="0"/>
            <a:ext cx="494387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 Placeholder 2"/>
          <p:cNvSpPr>
            <a:spLocks noGrp="1"/>
          </p:cNvSpPr>
          <p:nvPr>
            <p:ph type="body" sz="quarter" idx="12"/>
          </p:nvPr>
        </p:nvSpPr>
        <p:spPr>
          <a:xfrm>
            <a:off x="263525" y="200025"/>
            <a:ext cx="4537075" cy="602615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617651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 Aufzählung">
    <p:spTree>
      <p:nvGrpSpPr>
        <p:cNvPr id="1" name=""/>
        <p:cNvGrpSpPr/>
        <p:nvPr/>
      </p:nvGrpSpPr>
      <p:grpSpPr>
        <a:xfrm>
          <a:off x="0" y="0"/>
          <a:ext cx="0" cy="0"/>
          <a:chOff x="0" y="0"/>
          <a:chExt cx="0" cy="0"/>
        </a:xfrm>
      </p:grpSpPr>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baseline="0">
                <a:solidFill>
                  <a:schemeClr val="tx1"/>
                </a:solidFill>
                <a:latin typeface="Arial" panose="020B0604020202020204" pitchFamily="34" charset="0"/>
              </a:defRPr>
            </a:lvl1pPr>
          </a:lstStyle>
          <a:p>
            <a:pPr lvl="0"/>
            <a:r>
              <a:rPr lang="de-DE" dirty="0"/>
              <a:t>TITELMASTERFORMAT DURCH KLICKEN BEARBEITEN</a:t>
            </a:r>
          </a:p>
        </p:txBody>
      </p:sp>
      <p:sp>
        <p:nvSpPr>
          <p:cNvPr id="4" name="Inhaltsplatzhalter 2"/>
          <p:cNvSpPr>
            <a:spLocks noGrp="1"/>
          </p:cNvSpPr>
          <p:nvPr>
            <p:ph idx="1"/>
          </p:nvPr>
        </p:nvSpPr>
        <p:spPr>
          <a:xfrm>
            <a:off x="143339" y="1041402"/>
            <a:ext cx="11905323"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471993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041402"/>
            <a:ext cx="11905323"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933" y="620728"/>
            <a:ext cx="11904728" cy="360000"/>
          </a:xfrm>
        </p:spPr>
        <p:txBody>
          <a:bodyPr>
            <a:noAutofit/>
          </a:bodyPr>
          <a:lstStyle>
            <a:lvl1pPr marL="0" indent="0">
              <a:buNone/>
              <a:defRPr sz="1800" baseline="0">
                <a:solidFill>
                  <a:srgbClr val="98C01C"/>
                </a:solidFill>
              </a:defRPr>
            </a:lvl1pPr>
          </a:lstStyle>
          <a:p>
            <a:pPr lvl="0"/>
            <a:r>
              <a:rPr lang="de-DE" dirty="0"/>
              <a:t>Thema / Titel dieser Folie</a:t>
            </a:r>
          </a:p>
        </p:txBody>
      </p:sp>
      <p:sp>
        <p:nvSpPr>
          <p:cNvPr id="6"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chemeClr val="tx1"/>
                </a:solidFill>
                <a:latin typeface="Arial" panose="020B0604020202020204" pitchFamily="34" charset="0"/>
              </a:defRPr>
            </a:lvl1pPr>
          </a:lstStyle>
          <a:p>
            <a:pPr lvl="0"/>
            <a:r>
              <a:rPr lang="de-DE" dirty="0"/>
              <a:t>TITELMASTERFORMAT DURCH KLICKEN BEARBEITEN</a:t>
            </a:r>
          </a:p>
        </p:txBody>
      </p:sp>
    </p:spTree>
    <p:extLst>
      <p:ext uri="{BB962C8B-B14F-4D97-AF65-F5344CB8AC3E}">
        <p14:creationId xmlns:p14="http://schemas.microsoft.com/office/powerpoint/2010/main" val="113127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041403"/>
            <a:ext cx="5952661"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933" y="620728"/>
            <a:ext cx="11904728" cy="360000"/>
          </a:xfrm>
        </p:spPr>
        <p:txBody>
          <a:bodyPr>
            <a:noAutofit/>
          </a:bodyPr>
          <a:lstStyle>
            <a:lvl1pPr marL="0" indent="0">
              <a:buNone/>
              <a:defRPr sz="1800" baseline="0">
                <a:solidFill>
                  <a:srgbClr val="98C01C"/>
                </a:solidFill>
              </a:defRPr>
            </a:lvl1pPr>
          </a:lstStyle>
          <a:p>
            <a:pPr lvl="0"/>
            <a:r>
              <a:rPr lang="de-DE" dirty="0"/>
              <a:t>Thema / Titel dieser Folie</a:t>
            </a:r>
          </a:p>
        </p:txBody>
      </p:sp>
      <p:sp>
        <p:nvSpPr>
          <p:cNvPr id="6"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chemeClr val="tx1"/>
                </a:solidFill>
                <a:latin typeface="Arial" panose="020B0604020202020204" pitchFamily="34" charset="0"/>
              </a:defRPr>
            </a:lvl1pPr>
          </a:lstStyle>
          <a:p>
            <a:pPr lvl="0"/>
            <a:r>
              <a:rPr lang="de-DE" dirty="0"/>
              <a:t>TITELMASTERFORMAT DURCH KLICKEN BEARBEITEN</a:t>
            </a:r>
          </a:p>
        </p:txBody>
      </p:sp>
      <p:sp>
        <p:nvSpPr>
          <p:cNvPr id="8" name="Inhaltsplatzhalter 2"/>
          <p:cNvSpPr>
            <a:spLocks noGrp="1"/>
          </p:cNvSpPr>
          <p:nvPr>
            <p:ph idx="12"/>
          </p:nvPr>
        </p:nvSpPr>
        <p:spPr>
          <a:xfrm>
            <a:off x="6096000" y="1041403"/>
            <a:ext cx="5952661"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526665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astSlide">
    <p:spTree>
      <p:nvGrpSpPr>
        <p:cNvPr id="1" name=""/>
        <p:cNvGrpSpPr/>
        <p:nvPr/>
      </p:nvGrpSpPr>
      <p:grpSpPr>
        <a:xfrm>
          <a:off x="0" y="0"/>
          <a:ext cx="0" cy="0"/>
          <a:chOff x="0" y="0"/>
          <a:chExt cx="0" cy="0"/>
        </a:xfrm>
      </p:grpSpPr>
      <p:pic>
        <p:nvPicPr>
          <p:cNvPr id="11"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p:spPr>
      </p:pic>
      <p:sp>
        <p:nvSpPr>
          <p:cNvPr id="6" name="Untertitel 2"/>
          <p:cNvSpPr txBox="1">
            <a:spLocks/>
          </p:cNvSpPr>
          <p:nvPr userDrawn="1"/>
        </p:nvSpPr>
        <p:spPr>
          <a:xfrm>
            <a:off x="1631504" y="2816312"/>
            <a:ext cx="3450754" cy="334927"/>
          </a:xfrm>
          <a:prstGeom prst="rect">
            <a:avLst/>
          </a:prstGeom>
        </p:spPr>
        <p:txBody>
          <a:bodyPr>
            <a:noAutofit/>
          </a:bodyPr>
          <a:lstStyle>
            <a:lvl1pPr marL="342900" indent="-342900" algn="l" defTabSz="914400" rtl="0" eaLnBrk="1" latinLnBrk="0" hangingPunct="1">
              <a:lnSpc>
                <a:spcPct val="110000"/>
              </a:lnSpc>
              <a:spcBef>
                <a:spcPct val="20000"/>
              </a:spcBef>
              <a:buFontTx/>
              <a:buBlip>
                <a:blip r:embed="rId3"/>
              </a:buBlip>
              <a:defRPr sz="1800" kern="1200">
                <a:solidFill>
                  <a:schemeClr val="bg1">
                    <a:lumMod val="50000"/>
                  </a:schemeClr>
                </a:solidFill>
                <a:latin typeface="+mn-lt"/>
                <a:ea typeface="+mn-ea"/>
                <a:cs typeface="+mn-cs"/>
              </a:defRPr>
            </a:lvl1pPr>
            <a:lvl2pPr marL="742950" indent="-285750" algn="l" defTabSz="914400" rtl="0" eaLnBrk="1" latinLnBrk="0" hangingPunct="1">
              <a:lnSpc>
                <a:spcPct val="110000"/>
              </a:lnSpc>
              <a:spcBef>
                <a:spcPct val="20000"/>
              </a:spcBef>
              <a:buFontTx/>
              <a:buBlip>
                <a:blip r:embed="rId3"/>
              </a:buBlip>
              <a:defRPr sz="1700" kern="1200">
                <a:solidFill>
                  <a:schemeClr val="bg1">
                    <a:lumMod val="50000"/>
                  </a:schemeClr>
                </a:solidFill>
                <a:latin typeface="+mn-lt"/>
                <a:ea typeface="+mn-ea"/>
                <a:cs typeface="+mn-cs"/>
              </a:defRPr>
            </a:lvl2pPr>
            <a:lvl3pPr marL="11430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3pPr>
            <a:lvl4pPr marL="16002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4pPr>
            <a:lvl5pPr marL="20574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600" b="0" dirty="0">
                <a:solidFill>
                  <a:schemeClr val="accent2"/>
                </a:solidFill>
              </a:rPr>
              <a:t>http://www.elli-online.net/</a:t>
            </a:r>
          </a:p>
        </p:txBody>
      </p:sp>
      <p:sp>
        <p:nvSpPr>
          <p:cNvPr id="16" name="Text Placeholder 15"/>
          <p:cNvSpPr>
            <a:spLocks noGrp="1"/>
          </p:cNvSpPr>
          <p:nvPr>
            <p:ph type="body" sz="quarter" idx="13" hasCustomPrompt="1"/>
          </p:nvPr>
        </p:nvSpPr>
        <p:spPr>
          <a:xfrm>
            <a:off x="1631503" y="3251047"/>
            <a:ext cx="4142749" cy="321969"/>
          </a:xfrm>
        </p:spPr>
        <p:txBody>
          <a:bodyPr/>
          <a:lstStyle>
            <a:lvl1pPr marL="0" indent="0">
              <a:buNone/>
              <a:defRPr sz="1600"/>
            </a:lvl1pPr>
          </a:lstStyle>
          <a:p>
            <a:pPr lvl="0"/>
            <a:r>
              <a:rPr lang="de-DE" sz="1400" dirty="0">
                <a:solidFill>
                  <a:schemeClr val="tx1">
                    <a:lumMod val="75000"/>
                    <a:lumOff val="25000"/>
                  </a:schemeClr>
                </a:solidFill>
              </a:rPr>
              <a:t>Name des Moderators</a:t>
            </a:r>
            <a:endParaRPr lang="de-DE" dirty="0"/>
          </a:p>
        </p:txBody>
      </p:sp>
      <p:sp>
        <p:nvSpPr>
          <p:cNvPr id="17" name="Text Placeholder 15"/>
          <p:cNvSpPr>
            <a:spLocks noGrp="1"/>
          </p:cNvSpPr>
          <p:nvPr>
            <p:ph type="body" sz="quarter" idx="14" hasCustomPrompt="1"/>
          </p:nvPr>
        </p:nvSpPr>
        <p:spPr>
          <a:xfrm>
            <a:off x="1631503" y="3613618"/>
            <a:ext cx="4142749" cy="321969"/>
          </a:xfrm>
        </p:spPr>
        <p:txBody>
          <a:bodyPr/>
          <a:lstStyle>
            <a:lvl1pPr marL="0" indent="0">
              <a:buNone/>
              <a:defRPr sz="1600"/>
            </a:lvl1pPr>
          </a:lstStyle>
          <a:p>
            <a:pPr lvl="0"/>
            <a:r>
              <a:rPr lang="de-DE" sz="1400" dirty="0">
                <a:solidFill>
                  <a:schemeClr val="tx1">
                    <a:lumMod val="75000"/>
                    <a:lumOff val="25000"/>
                  </a:schemeClr>
                </a:solidFill>
              </a:rPr>
              <a:t>Email</a:t>
            </a:r>
            <a:endParaRPr lang="de-DE" dirty="0"/>
          </a:p>
        </p:txBody>
      </p:sp>
      <p:sp>
        <p:nvSpPr>
          <p:cNvPr id="18" name="Text Placeholder 15"/>
          <p:cNvSpPr>
            <a:spLocks noGrp="1"/>
          </p:cNvSpPr>
          <p:nvPr>
            <p:ph type="body" sz="quarter" idx="15" hasCustomPrompt="1"/>
          </p:nvPr>
        </p:nvSpPr>
        <p:spPr>
          <a:xfrm>
            <a:off x="1631503" y="3971127"/>
            <a:ext cx="4142749" cy="321969"/>
          </a:xfrm>
        </p:spPr>
        <p:txBody>
          <a:bodyPr>
            <a:noAutofit/>
          </a:bodyPr>
          <a:lstStyle>
            <a:lvl1pPr marL="0" indent="0">
              <a:buNone/>
              <a:defRPr sz="1600"/>
            </a:lvl1pPr>
          </a:lstStyle>
          <a:p>
            <a:pPr lvl="0"/>
            <a:r>
              <a:rPr lang="de-DE" sz="1400" dirty="0">
                <a:solidFill>
                  <a:schemeClr val="tx1">
                    <a:lumMod val="75000"/>
                    <a:lumOff val="25000"/>
                  </a:schemeClr>
                </a:solidFill>
              </a:rPr>
              <a:t>Fon</a:t>
            </a:r>
            <a:endParaRPr lang="de-DE" dirty="0"/>
          </a:p>
        </p:txBody>
      </p:sp>
      <p:sp>
        <p:nvSpPr>
          <p:cNvPr id="20" name="Rectangle 19"/>
          <p:cNvSpPr/>
          <p:nvPr userDrawn="1"/>
        </p:nvSpPr>
        <p:spPr>
          <a:xfrm>
            <a:off x="1604978" y="2391089"/>
            <a:ext cx="5672002" cy="400110"/>
          </a:xfrm>
          <a:prstGeom prst="rect">
            <a:avLst/>
          </a:prstGeom>
        </p:spPr>
        <p:txBody>
          <a:bodyPr wrap="none">
            <a:spAutoFit/>
          </a:bodyPr>
          <a:lstStyle/>
          <a:p>
            <a:r>
              <a:rPr lang="de-DE" sz="2000" kern="1200" dirty="0">
                <a:solidFill>
                  <a:schemeClr val="accent2"/>
                </a:solidFill>
                <a:latin typeface="+mn-lt"/>
                <a:ea typeface="+mn-ea"/>
                <a:cs typeface="+mn-cs"/>
              </a:rPr>
              <a:t>VIELEN DANK FÜR IHRE AUFMERKSAMKEIT!</a:t>
            </a:r>
          </a:p>
        </p:txBody>
      </p:sp>
      <p:pic>
        <p:nvPicPr>
          <p:cNvPr id="12" name="Bild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80176" y="2696371"/>
            <a:ext cx="3240360" cy="1109351"/>
          </a:xfrm>
          <a:prstGeom prst="rect">
            <a:avLst/>
          </a:prstGeom>
        </p:spPr>
      </p:pic>
      <p:pic>
        <p:nvPicPr>
          <p:cNvPr id="19" name="Grafik 18"/>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6634" y="6309320"/>
            <a:ext cx="789806" cy="549962"/>
          </a:xfrm>
          <a:prstGeom prst="rect">
            <a:avLst/>
          </a:prstGeom>
        </p:spPr>
      </p:pic>
      <p:pic>
        <p:nvPicPr>
          <p:cNvPr id="21" name="Grafik 20"/>
          <p:cNvPicPr>
            <a:picLocks noChangeAspect="1"/>
          </p:cNvPicPr>
          <p:nvPr userDrawn="1"/>
        </p:nvPicPr>
        <p:blipFill rotWithShape="1">
          <a:blip r:embed="rId6" cstate="print">
            <a:extLst>
              <a:ext uri="{28A0092B-C50C-407E-A947-70E740481C1C}">
                <a14:useLocalDpi xmlns:a14="http://schemas.microsoft.com/office/drawing/2010/main" val="0"/>
              </a:ext>
            </a:extLst>
          </a:blip>
          <a:srcRect l="2001"/>
          <a:stretch/>
        </p:blipFill>
        <p:spPr>
          <a:xfrm>
            <a:off x="10168803" y="6245133"/>
            <a:ext cx="1903861" cy="640800"/>
          </a:xfrm>
          <a:prstGeom prst="rect">
            <a:avLst/>
          </a:prstGeom>
        </p:spPr>
      </p:pic>
    </p:spTree>
    <p:extLst>
      <p:ext uri="{BB962C8B-B14F-4D97-AF65-F5344CB8AC3E}">
        <p14:creationId xmlns:p14="http://schemas.microsoft.com/office/powerpoint/2010/main" val="42828211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Inhalt_Text">
    <p:spTree>
      <p:nvGrpSpPr>
        <p:cNvPr id="1" name=""/>
        <p:cNvGrpSpPr/>
        <p:nvPr/>
      </p:nvGrpSpPr>
      <p:grpSpPr>
        <a:xfrm>
          <a:off x="0" y="0"/>
          <a:ext cx="0" cy="0"/>
          <a:chOff x="0" y="0"/>
          <a:chExt cx="0" cy="0"/>
        </a:xfrm>
      </p:grpSpPr>
      <p:sp>
        <p:nvSpPr>
          <p:cNvPr id="2" name="Title 1"/>
          <p:cNvSpPr>
            <a:spLocks noGrp="1"/>
          </p:cNvSpPr>
          <p:nvPr>
            <p:ph type="title"/>
          </p:nvPr>
        </p:nvSpPr>
        <p:spPr>
          <a:xfrm>
            <a:off x="384000" y="201600"/>
            <a:ext cx="11424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
        <p:nvSpPr>
          <p:cNvPr id="3" name="Content Placeholder 2"/>
          <p:cNvSpPr>
            <a:spLocks noGrp="1"/>
          </p:cNvSpPr>
          <p:nvPr>
            <p:ph idx="1"/>
          </p:nvPr>
        </p:nvSpPr>
        <p:spPr>
          <a:xfrm>
            <a:off x="384000" y="1152000"/>
            <a:ext cx="11424000" cy="252000"/>
          </a:xfrm>
          <a:prstGeom prst="rect">
            <a:avLst/>
          </a:prstGeom>
          <a:noFill/>
        </p:spPr>
        <p:txBody>
          <a:bodyPr lIns="0" tIns="0" rIns="0" bIns="0"/>
          <a:lstStyle>
            <a:lvl1pPr marL="0" indent="0">
              <a:lnSpc>
                <a:spcPct val="100000"/>
              </a:lnSpc>
              <a:spcBef>
                <a:spcPts val="0"/>
              </a:spcBef>
              <a:buFontTx/>
              <a:buNone/>
              <a:defRPr sz="2000" b="1" i="0"/>
            </a:lvl1pPr>
            <a:lvl2pPr marL="216000" indent="180000">
              <a:buClr>
                <a:schemeClr val="tx2"/>
              </a:buClr>
              <a:defRPr sz="1800"/>
            </a:lvl2pPr>
            <a:lvl3pPr marL="432000" indent="180000">
              <a:buClr>
                <a:schemeClr val="tx2"/>
              </a:buClr>
              <a:buFont typeface="Symbol" panose="05050102010706020507" pitchFamily="18" charset="2"/>
              <a:buChar char="-"/>
              <a:defRPr sz="1600"/>
            </a:lvl3pPr>
            <a:lvl4pPr marL="648000" indent="180000">
              <a:buClr>
                <a:schemeClr val="tx2"/>
              </a:buClr>
              <a:buFont typeface="Wingdings" panose="05000000000000000000" pitchFamily="2" charset="2"/>
              <a:buChar char="§"/>
              <a:defRPr sz="1600"/>
            </a:lvl4pPr>
            <a:lvl5pPr marL="864000" indent="180000">
              <a:buClr>
                <a:schemeClr val="tx2"/>
              </a:buClr>
              <a:buFont typeface="Arial" panose="020B0604020202020204" pitchFamily="34" charset="0"/>
              <a:buChar char="-"/>
              <a:defRPr sz="1600"/>
            </a:lvl5pPr>
          </a:lstStyle>
          <a:p>
            <a:pPr lvl="0"/>
            <a:r>
              <a:rPr lang="de-DE"/>
              <a:t>Textmasterformat bearbeiten</a:t>
            </a:r>
          </a:p>
        </p:txBody>
      </p:sp>
      <p:sp>
        <p:nvSpPr>
          <p:cNvPr id="7" name="Textplatzhalter 6"/>
          <p:cNvSpPr>
            <a:spLocks noGrp="1"/>
          </p:cNvSpPr>
          <p:nvPr>
            <p:ph type="body" sz="quarter" idx="12"/>
          </p:nvPr>
        </p:nvSpPr>
        <p:spPr>
          <a:xfrm>
            <a:off x="383118" y="1684801"/>
            <a:ext cx="11425767" cy="3751263"/>
          </a:xfrm>
          <a:prstGeom prst="rect">
            <a:avLst/>
          </a:prstGeom>
        </p:spPr>
        <p:txBody>
          <a:bodyPr lIns="0" tIns="0" rIns="0" bIns="0"/>
          <a:lstStyle>
            <a:lvl1pPr marL="0" indent="0">
              <a:buFontTx/>
              <a:buNone/>
              <a:defRPr/>
            </a:lvl1pPr>
          </a:lstStyle>
          <a:p>
            <a:pPr lvl="0"/>
            <a:r>
              <a:rPr lang="de-DE"/>
              <a:t>Textmasterformat bearbeiten</a:t>
            </a:r>
          </a:p>
        </p:txBody>
      </p:sp>
    </p:spTree>
    <p:extLst>
      <p:ext uri="{BB962C8B-B14F-4D97-AF65-F5344CB8AC3E}">
        <p14:creationId xmlns:p14="http://schemas.microsoft.com/office/powerpoint/2010/main" val="18140005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17" name="Textplatzhalter 16"/>
          <p:cNvSpPr>
            <a:spLocks noGrp="1"/>
          </p:cNvSpPr>
          <p:nvPr>
            <p:ph type="body" sz="quarter" idx="10" hasCustomPrompt="1"/>
          </p:nvPr>
        </p:nvSpPr>
        <p:spPr>
          <a:xfrm>
            <a:off x="334434" y="922339"/>
            <a:ext cx="11533717" cy="4962525"/>
          </a:xfrm>
          <a:prstGeom prst="rect">
            <a:avLst/>
          </a:prstGeom>
        </p:spPr>
        <p:txBody>
          <a:bodyPr/>
          <a:lstStyle>
            <a:lvl1pPr marL="227013" indent="-227013">
              <a:lnSpc>
                <a:spcPct val="100000"/>
              </a:lnSpc>
              <a:spcBef>
                <a:spcPts val="300"/>
              </a:spcBef>
              <a:spcAft>
                <a:spcPts val="300"/>
              </a:spcAft>
              <a:buSzPct val="100000"/>
              <a:buFont typeface="Wingdings" charset="2"/>
              <a:buChar char="§"/>
              <a:tabLst/>
              <a:defRPr sz="2000" baseline="0">
                <a:solidFill>
                  <a:schemeClr val="tx1">
                    <a:lumMod val="65000"/>
                    <a:lumOff val="35000"/>
                  </a:schemeClr>
                </a:solidFill>
              </a:defRPr>
            </a:lvl1pPr>
            <a:lvl2pPr marL="265113" indent="-176213">
              <a:lnSpc>
                <a:spcPct val="100000"/>
              </a:lnSpc>
              <a:spcBef>
                <a:spcPts val="300"/>
              </a:spcBef>
              <a:spcAft>
                <a:spcPts val="300"/>
              </a:spcAft>
              <a:defRPr sz="1600" baseline="0">
                <a:solidFill>
                  <a:schemeClr val="tx1">
                    <a:lumMod val="65000"/>
                    <a:lumOff val="35000"/>
                  </a:schemeClr>
                </a:solidFill>
              </a:defRPr>
            </a:lvl2pPr>
            <a:lvl3pPr marL="449263" indent="-139700">
              <a:lnSpc>
                <a:spcPct val="100000"/>
              </a:lnSpc>
              <a:spcBef>
                <a:spcPts val="300"/>
              </a:spcBef>
              <a:spcAft>
                <a:spcPts val="300"/>
              </a:spcAft>
              <a:buSzPct val="80000"/>
              <a:buFont typeface="Wingdings" panose="05000000000000000000" pitchFamily="2" charset="2"/>
              <a:buChar char="§"/>
              <a:defRPr sz="1600">
                <a:solidFill>
                  <a:schemeClr val="tx1">
                    <a:lumMod val="65000"/>
                    <a:lumOff val="35000"/>
                  </a:schemeClr>
                </a:solidFill>
              </a:defRPr>
            </a:lvl3pPr>
            <a:lvl4pPr marL="627063" indent="-177800">
              <a:lnSpc>
                <a:spcPct val="100000"/>
              </a:lnSpc>
              <a:spcBef>
                <a:spcPts val="300"/>
              </a:spcBef>
              <a:spcAft>
                <a:spcPts val="300"/>
              </a:spcAft>
              <a:buSzPct val="80000"/>
              <a:buFont typeface="Symbol" panose="05050102010706020507" pitchFamily="18" charset="2"/>
              <a:buChar char="-"/>
              <a:defRPr sz="1600" baseline="0">
                <a:solidFill>
                  <a:schemeClr val="tx1">
                    <a:lumMod val="65000"/>
                    <a:lumOff val="35000"/>
                  </a:schemeClr>
                </a:solidFill>
              </a:defRPr>
            </a:lvl4pPr>
            <a:lvl5pPr marL="1828800" indent="0">
              <a:buNone/>
              <a:defRPr/>
            </a:lvl5pPr>
          </a:lstStyle>
          <a:p>
            <a:pPr lvl="0"/>
            <a:r>
              <a:rPr lang="de-DE" dirty="0"/>
              <a:t>Erste Ebene (Ohne Zeichen)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192114490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Inhaltsplatzhalter 3"/>
          <p:cNvSpPr>
            <a:spLocks noGrp="1"/>
          </p:cNvSpPr>
          <p:nvPr>
            <p:ph sz="quarter" idx="10"/>
          </p:nvPr>
        </p:nvSpPr>
        <p:spPr>
          <a:xfrm>
            <a:off x="323851" y="922338"/>
            <a:ext cx="11544300" cy="5154612"/>
          </a:xfrm>
          <a:prstGeom prst="rect">
            <a:avLst/>
          </a:prstGeom>
        </p:spPr>
        <p:txBody>
          <a:bodyPr/>
          <a:lstStyle/>
          <a:p>
            <a:pPr lvl="0"/>
            <a:r>
              <a:rPr lang="de-DE"/>
              <a:t>Formatvorlagen des Textmasters bearbeiten</a:t>
            </a:r>
          </a:p>
        </p:txBody>
      </p:sp>
    </p:spTree>
    <p:extLst>
      <p:ext uri="{BB962C8B-B14F-4D97-AF65-F5344CB8AC3E}">
        <p14:creationId xmlns:p14="http://schemas.microsoft.com/office/powerpoint/2010/main" val="418360783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81518" y="6351"/>
            <a:ext cx="11516783" cy="620713"/>
          </a:xfrm>
        </p:spPr>
        <p:txBody>
          <a:bodyPr/>
          <a:lstStyle>
            <a:lvl1pPr>
              <a:defRPr sz="2000"/>
            </a:lvl1pPr>
          </a:lstStyle>
          <a:p>
            <a:r>
              <a:rPr lang="de-DE" dirty="0"/>
              <a:t>Titelmasterformat durch Klicken bearbeiten</a:t>
            </a:r>
          </a:p>
        </p:txBody>
      </p:sp>
      <p:sp>
        <p:nvSpPr>
          <p:cNvPr id="3" name="Textplatzhalter 2"/>
          <p:cNvSpPr>
            <a:spLocks noGrp="1"/>
          </p:cNvSpPr>
          <p:nvPr>
            <p:ph type="body" sz="half" idx="1"/>
          </p:nvPr>
        </p:nvSpPr>
        <p:spPr>
          <a:xfrm>
            <a:off x="296333" y="1025526"/>
            <a:ext cx="5655733" cy="5000625"/>
          </a:xfrm>
        </p:spPr>
        <p:txBody>
          <a:bodyPr/>
          <a:lstStyle>
            <a:lvl2pPr>
              <a:buClr>
                <a:srgbClr val="8EBAE5"/>
              </a:buClr>
              <a:defRPr/>
            </a:lvl2pPr>
            <a:lvl3pPr>
              <a:buClr>
                <a:srgbClr val="C2C7C7"/>
              </a:buClr>
              <a:defRPr/>
            </a:lvl3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55267" y="1025526"/>
            <a:ext cx="5657851" cy="50006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242574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lvl1pPr>
              <a:buClr>
                <a:srgbClr val="92D050"/>
              </a:buClr>
              <a:defRPr>
                <a:solidFill>
                  <a:srgbClr val="4D4D4D"/>
                </a:solidFill>
              </a:defRPr>
            </a:lvl1pPr>
            <a:lvl2pPr>
              <a:buClr>
                <a:schemeClr val="accent1"/>
              </a:buClr>
              <a:defRPr>
                <a:solidFill>
                  <a:srgbClr val="4D4D4D"/>
                </a:solidFill>
              </a:defRPr>
            </a:lvl2pPr>
          </a:lstStyle>
          <a:p>
            <a:pPr lvl="0"/>
            <a:r>
              <a:rPr lang="de-DE" dirty="0"/>
              <a:t>Textmasterformat bearbeiten</a:t>
            </a:r>
          </a:p>
          <a:p>
            <a:pPr lvl="1"/>
            <a:r>
              <a:rPr lang="de-DE" dirty="0"/>
              <a:t>Zweite Ebene</a:t>
            </a:r>
          </a:p>
        </p:txBody>
      </p:sp>
      <p:sp>
        <p:nvSpPr>
          <p:cNvPr id="4" name="Rectangle 2"/>
          <p:cNvSpPr txBox="1">
            <a:spLocks noChangeArrowheads="1"/>
          </p:cNvSpPr>
          <p:nvPr userDrawn="1"/>
        </p:nvSpPr>
        <p:spPr>
          <a:xfrm>
            <a:off x="305943" y="444537"/>
            <a:ext cx="10963252" cy="620713"/>
          </a:xfrm>
          <a:prstGeom prst="rect">
            <a:avLst/>
          </a:prstGeom>
        </p:spPr>
        <p:txBody>
          <a:bodyPr vert="horz" wrap="square" lIns="18000" tIns="45720" rIns="91440" bIns="45720" rtlCol="0" anchor="ctr" anchorCtr="0">
            <a:noAutofit/>
          </a:bodyPr>
          <a:lstStyle>
            <a:lvl1pPr marL="0" indent="0" algn="l" defTabSz="914400" rtl="0" eaLnBrk="1" latinLnBrk="0" hangingPunct="1">
              <a:lnSpc>
                <a:spcPct val="110000"/>
              </a:lnSpc>
              <a:spcBef>
                <a:spcPct val="0"/>
              </a:spcBef>
              <a:spcAft>
                <a:spcPts val="0"/>
              </a:spcAft>
              <a:buNone/>
              <a:defRPr sz="1800" b="0" i="0" u="none" kern="1200" cap="none" spc="0" baseline="0">
                <a:solidFill>
                  <a:srgbClr val="0055A1">
                    <a:lumMod val="100000"/>
                  </a:srgbClr>
                </a:solidFill>
                <a:latin typeface="Arial" panose="020B0604020202020204" pitchFamily="34" charset="0"/>
                <a:ea typeface="+mj-ea"/>
                <a:cs typeface="+mj-cs"/>
              </a:defRPr>
            </a:lvl1pPr>
          </a:lstStyle>
          <a:p>
            <a:pPr>
              <a:spcBef>
                <a:spcPct val="20000"/>
              </a:spcBef>
              <a:buClr>
                <a:srgbClr val="92D050"/>
              </a:buClr>
              <a:buSzPct val="100000"/>
            </a:pPr>
            <a:endParaRPr lang="en-US" dirty="0">
              <a:solidFill>
                <a:srgbClr val="8CB9E3"/>
              </a:solidFill>
              <a:latin typeface="+mn-lt"/>
              <a:ea typeface="+mn-ea"/>
              <a:cs typeface="+mn-cs"/>
            </a:endParaRPr>
          </a:p>
        </p:txBody>
      </p:sp>
      <p:sp>
        <p:nvSpPr>
          <p:cNvPr id="6" name="Textplatzhalter 5"/>
          <p:cNvSpPr>
            <a:spLocks noGrp="1"/>
          </p:cNvSpPr>
          <p:nvPr>
            <p:ph type="body" sz="quarter" idx="10" hasCustomPrompt="1"/>
          </p:nvPr>
        </p:nvSpPr>
        <p:spPr>
          <a:xfrm>
            <a:off x="263525" y="548692"/>
            <a:ext cx="11017251" cy="555625"/>
          </a:xfrm>
        </p:spPr>
        <p:txBody>
          <a:bodyPr>
            <a:normAutofit/>
          </a:bodyPr>
          <a:lstStyle>
            <a:lvl1pPr marL="0" indent="0">
              <a:buNone/>
              <a:defRPr sz="2000">
                <a:solidFill>
                  <a:srgbClr val="8CB9E3"/>
                </a:solidFill>
              </a:defRPr>
            </a:lvl1pPr>
          </a:lstStyle>
          <a:p>
            <a:pPr lvl="0"/>
            <a:r>
              <a:rPr lang="de-DE" dirty="0"/>
              <a:t>Untertitel</a:t>
            </a:r>
          </a:p>
        </p:txBody>
      </p:sp>
      <p:sp>
        <p:nvSpPr>
          <p:cNvPr id="7" name="Fußzeilenplatzhalter 6"/>
          <p:cNvSpPr>
            <a:spLocks noGrp="1"/>
          </p:cNvSpPr>
          <p:nvPr>
            <p:ph type="ftr" sz="quarter" idx="11"/>
          </p:nvPr>
        </p:nvSpPr>
        <p:spPr>
          <a:xfrm>
            <a:off x="143340" y="6237328"/>
            <a:ext cx="8976997" cy="226657"/>
          </a:xfrm>
          <a:prstGeom prst="rect">
            <a:avLst/>
          </a:prstGeom>
        </p:spPr>
        <p:txBody>
          <a:bodyPr/>
          <a:lstStyle/>
          <a:p>
            <a:endParaRPr lang="de-DE" dirty="0"/>
          </a:p>
        </p:txBody>
      </p:sp>
      <p:sp>
        <p:nvSpPr>
          <p:cNvPr id="8" name="Foliennummernplatzhalter 7"/>
          <p:cNvSpPr>
            <a:spLocks noGrp="1"/>
          </p:cNvSpPr>
          <p:nvPr>
            <p:ph type="sldNum" sz="quarter" idx="12"/>
          </p:nvPr>
        </p:nvSpPr>
        <p:spPr/>
        <p:txBody>
          <a:body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158903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pperPictureSlide">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3429000"/>
            <a:ext cx="11377264" cy="864096"/>
          </a:xfrm>
        </p:spPr>
        <p:txBody>
          <a:bodyPr/>
          <a:lstStyle>
            <a:lvl1pPr algn="r">
              <a:defRPr sz="2000" cap="all" baseline="0">
                <a:solidFill>
                  <a:schemeClr val="tx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4365104"/>
            <a:ext cx="11377262" cy="1800200"/>
          </a:xfrm>
        </p:spPr>
        <p:txBody>
          <a:bodyPr>
            <a:normAutofit/>
          </a:bodyPr>
          <a:lstStyle>
            <a:lvl1pPr marL="0" indent="0" algn="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0"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15745450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8326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Empty Slide">
    <p:spTree>
      <p:nvGrpSpPr>
        <p:cNvPr id="1" name=""/>
        <p:cNvGrpSpPr/>
        <p:nvPr/>
      </p:nvGrpSpPr>
      <p:grpSpPr>
        <a:xfrm>
          <a:off x="0" y="0"/>
          <a:ext cx="0" cy="0"/>
          <a:chOff x="0" y="0"/>
          <a:chExt cx="0" cy="0"/>
        </a:xfrm>
      </p:grpSpPr>
      <p:sp>
        <p:nvSpPr>
          <p:cNvPr id="2" name="Textfeld 1"/>
          <p:cNvSpPr txBox="1"/>
          <p:nvPr userDrawn="1"/>
        </p:nvSpPr>
        <p:spPr>
          <a:xfrm>
            <a:off x="143339" y="908720"/>
            <a:ext cx="11137237" cy="369332"/>
          </a:xfrm>
          <a:prstGeom prst="rect">
            <a:avLst/>
          </a:prstGeom>
          <a:noFill/>
        </p:spPr>
        <p:txBody>
          <a:bodyPr wrap="square" rtlCol="0">
            <a:spAutoFit/>
          </a:bodyPr>
          <a:lstStyle/>
          <a:p>
            <a:pPr marL="285750" indent="-285750">
              <a:buClr>
                <a:srgbClr val="009EE0"/>
              </a:buClr>
              <a:buFont typeface="Arial" pitchFamily="34" charset="0"/>
              <a:buChar char="•"/>
            </a:pPr>
            <a:endParaRPr lang="de-DE" sz="1800" dirty="0"/>
          </a:p>
        </p:txBody>
      </p:sp>
      <p:sp>
        <p:nvSpPr>
          <p:cNvPr id="3" name="Textfeld 2"/>
          <p:cNvSpPr txBox="1"/>
          <p:nvPr userDrawn="1"/>
        </p:nvSpPr>
        <p:spPr>
          <a:xfrm>
            <a:off x="143339" y="980729"/>
            <a:ext cx="10465163" cy="646331"/>
          </a:xfrm>
          <a:prstGeom prst="rect">
            <a:avLst/>
          </a:prstGeom>
          <a:noFill/>
        </p:spPr>
        <p:txBody>
          <a:bodyPr wrap="square" rtlCol="0">
            <a:spAutoFit/>
          </a:bodyPr>
          <a:lstStyle/>
          <a:p>
            <a:pPr marL="285750" indent="-285750">
              <a:buClr>
                <a:srgbClr val="009EE0"/>
              </a:buClr>
              <a:buFont typeface="Calibri" pitchFamily="34" charset="0"/>
              <a:buChar char="•"/>
            </a:pPr>
            <a:endParaRPr lang="de-DE" sz="1800" dirty="0"/>
          </a:p>
          <a:p>
            <a:pPr marL="285750" indent="-285750">
              <a:buClr>
                <a:srgbClr val="009EE0"/>
              </a:buClr>
              <a:buFont typeface="Arial" pitchFamily="34" charset="0"/>
              <a:buChar char="•"/>
            </a:pPr>
            <a:endParaRPr lang="de-DE" sz="1800" dirty="0"/>
          </a:p>
        </p:txBody>
      </p:sp>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baseline="0">
                <a:solidFill>
                  <a:schemeClr val="tx1"/>
                </a:solidFill>
                <a:latin typeface="Arial" panose="020B0604020202020204" pitchFamily="34" charset="0"/>
              </a:defRPr>
            </a:lvl1pPr>
          </a:lstStyle>
          <a:p>
            <a:pPr lvl="0"/>
            <a:r>
              <a:rPr lang="de-DE" dirty="0"/>
              <a:t>TITELMASTERFORMAT DURCH KLICKEN BEARBEITEN</a:t>
            </a:r>
          </a:p>
        </p:txBody>
      </p:sp>
      <p:sp>
        <p:nvSpPr>
          <p:cNvPr id="5" name="Textplatzhalter 3">
            <a:extLst>
              <a:ext uri="{FF2B5EF4-FFF2-40B4-BE49-F238E27FC236}">
                <a16:creationId xmlns:a16="http://schemas.microsoft.com/office/drawing/2014/main" id="{8D946FE3-53B1-4055-B963-8C3A97A97EE6}"/>
              </a:ext>
            </a:extLst>
          </p:cNvPr>
          <p:cNvSpPr>
            <a:spLocks noGrp="1"/>
          </p:cNvSpPr>
          <p:nvPr>
            <p:ph type="body" sz="quarter" idx="10" hasCustomPrompt="1"/>
          </p:nvPr>
        </p:nvSpPr>
        <p:spPr>
          <a:xfrm>
            <a:off x="143933" y="620728"/>
            <a:ext cx="11904728" cy="360000"/>
          </a:xfrm>
        </p:spPr>
        <p:txBody>
          <a:bodyPr>
            <a:noAutofit/>
          </a:bodyPr>
          <a:lstStyle>
            <a:lvl1pPr marL="0" indent="0">
              <a:buNone/>
              <a:defRPr sz="1800" baseline="0">
                <a:solidFill>
                  <a:srgbClr val="98C01C"/>
                </a:solidFill>
              </a:defRPr>
            </a:lvl1pPr>
          </a:lstStyle>
          <a:p>
            <a:pPr lvl="0"/>
            <a:r>
              <a:rPr lang="de-DE" dirty="0"/>
              <a:t>Thema / Titel dieser Folie</a:t>
            </a:r>
          </a:p>
        </p:txBody>
      </p:sp>
    </p:spTree>
    <p:extLst>
      <p:ext uri="{BB962C8B-B14F-4D97-AF65-F5344CB8AC3E}">
        <p14:creationId xmlns:p14="http://schemas.microsoft.com/office/powerpoint/2010/main" val="284296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bschnittstitel">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2420888"/>
            <a:ext cx="11377264" cy="864096"/>
          </a:xfrm>
        </p:spPr>
        <p:txBody>
          <a:bodyPr/>
          <a:lstStyle>
            <a:lvl1pPr algn="r">
              <a:defRPr sz="2000" b="1" cap="all" baseline="0">
                <a:solidFill>
                  <a:schemeClr val="bg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3501008"/>
            <a:ext cx="11377262" cy="2664296"/>
          </a:xfrm>
        </p:spPr>
        <p:txBody>
          <a:bodyPr>
            <a:normAutofit/>
          </a:bodyPr>
          <a:lstStyle>
            <a:lvl1pPr marL="0" indent="0" algn="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5"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243435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07368" y="1628800"/>
            <a:ext cx="11377264" cy="1470025"/>
          </a:xfrm>
        </p:spPr>
        <p:txBody>
          <a:bodyPr/>
          <a:lstStyle>
            <a:lvl1pPr algn="r">
              <a:defRPr sz="2000" cap="all" baseline="0">
                <a:solidFill>
                  <a:schemeClr val="tx1"/>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407368" y="3212976"/>
            <a:ext cx="11377262" cy="1752600"/>
          </a:xfrm>
        </p:spPr>
        <p:txBody>
          <a:bodyPr>
            <a:normAutofit/>
          </a:bodyPr>
          <a:lstStyle>
            <a:lvl1pPr marL="0" indent="0" algn="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391365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07368" y="2564904"/>
            <a:ext cx="11377264" cy="1470025"/>
          </a:xfrm>
        </p:spPr>
        <p:txBody>
          <a:bodyPr/>
          <a:lstStyle>
            <a:lvl1pPr algn="r">
              <a:defRPr sz="3200" b="0" cap="all" baseline="0">
                <a:solidFill>
                  <a:schemeClr val="tx1"/>
                </a:solidFill>
                <a:latin typeface="+mn-lt"/>
              </a:defRPr>
            </a:lvl1pPr>
          </a:lstStyle>
          <a:p>
            <a:r>
              <a:rPr lang="de-DE" dirty="0"/>
              <a:t>Titelmasterformat durch Klicken bearbeiten</a:t>
            </a:r>
          </a:p>
        </p:txBody>
      </p:sp>
      <p:sp>
        <p:nvSpPr>
          <p:cNvPr id="3"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37050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pic>
        <p:nvPicPr>
          <p:cNvPr id="9"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425" y="335699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10034223" y="443711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407368" y="1628800"/>
            <a:ext cx="11377264" cy="1470025"/>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2200" b="0" i="0" u="none" kern="1200" cap="all" spc="0" baseline="0">
                <a:solidFill>
                  <a:schemeClr val="tx1"/>
                </a:solidFill>
                <a:latin typeface="Arial" panose="020B0604020202020204" pitchFamily="34" charset="0"/>
              </a:defRPr>
            </a:lvl1pPr>
          </a:lstStyle>
          <a:p>
            <a:pPr lvl="0"/>
            <a:r>
              <a:rPr lang="de-DE" dirty="0"/>
              <a:t>Titelmasterformat durch Klicken bearbeiten</a:t>
            </a:r>
          </a:p>
        </p:txBody>
      </p:sp>
      <p:sp>
        <p:nvSpPr>
          <p:cNvPr id="3" name="Untertitel 2"/>
          <p:cNvSpPr>
            <a:spLocks noGrp="1"/>
          </p:cNvSpPr>
          <p:nvPr>
            <p:ph type="subTitle" idx="1" hasCustomPrompt="1"/>
          </p:nvPr>
        </p:nvSpPr>
        <p:spPr>
          <a:xfrm>
            <a:off x="2351583" y="3454151"/>
            <a:ext cx="7416825" cy="1752600"/>
          </a:xfrm>
        </p:spPr>
        <p:txBody>
          <a:bodyPr anchor="ctr">
            <a:normAutofit/>
          </a:bodyPr>
          <a:lstStyle>
            <a:lvl1pPr marL="0" indent="0" algn="just">
              <a:lnSpc>
                <a:spcPct val="150000"/>
              </a:lnSpc>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a:t>
            </a:r>
          </a:p>
          <a:p>
            <a:r>
              <a:rPr lang="de-DE" dirty="0"/>
              <a:t>durch Klicken bearbeiten</a:t>
            </a:r>
          </a:p>
        </p:txBody>
      </p:sp>
      <p:sp>
        <p:nvSpPr>
          <p:cNvPr id="6"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10026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pic>
        <p:nvPicPr>
          <p:cNvPr id="9"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p:spPr>
      </p:pic>
      <p:sp>
        <p:nvSpPr>
          <p:cNvPr id="5" name="Abgerundetes Rechteck 3"/>
          <p:cNvSpPr/>
          <p:nvPr userDrawn="1"/>
        </p:nvSpPr>
        <p:spPr bwMode="auto">
          <a:xfrm>
            <a:off x="0" y="0"/>
            <a:ext cx="3875341" cy="6856328"/>
          </a:xfrm>
          <a:prstGeom prst="roundRect">
            <a:avLst>
              <a:gd name="adj" fmla="val 0"/>
            </a:avLst>
          </a:prstGeom>
          <a:solidFill>
            <a:schemeClr val="bg1">
              <a:lumMod val="85000"/>
              <a:alpha val="54118"/>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p:txBody>
      </p:sp>
      <p:sp>
        <p:nvSpPr>
          <p:cNvPr id="6" name="Titel 1"/>
          <p:cNvSpPr>
            <a:spLocks noGrp="1"/>
          </p:cNvSpPr>
          <p:nvPr>
            <p:ph type="title" hasCustomPrompt="1"/>
          </p:nvPr>
        </p:nvSpPr>
        <p:spPr>
          <a:xfrm>
            <a:off x="154928" y="200014"/>
            <a:ext cx="3576397" cy="360040"/>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1800" b="0" i="0" u="none" kern="1200" spc="0">
                <a:solidFill>
                  <a:schemeClr val="accent2"/>
                </a:solidFill>
                <a:latin typeface="Arial" panose="020B0604020202020204" pitchFamily="34" charset="0"/>
              </a:defRPr>
            </a:lvl1pPr>
          </a:lstStyle>
          <a:p>
            <a:pPr lvl="0"/>
            <a:r>
              <a:rPr lang="de-DE" dirty="0"/>
              <a:t>INHALTSVERZEICHNIS</a:t>
            </a:r>
          </a:p>
        </p:txBody>
      </p:sp>
      <p:sp>
        <p:nvSpPr>
          <p:cNvPr id="19" name="Text Placeholder 18"/>
          <p:cNvSpPr>
            <a:spLocks noGrp="1"/>
          </p:cNvSpPr>
          <p:nvPr>
            <p:ph type="body" sz="quarter" idx="10" hasCustomPrompt="1"/>
          </p:nvPr>
        </p:nvSpPr>
        <p:spPr>
          <a:xfrm>
            <a:off x="141945" y="760068"/>
            <a:ext cx="3589380" cy="5688013"/>
          </a:xfrm>
        </p:spPr>
        <p:txBody>
          <a:bodyPr/>
          <a:lstStyle>
            <a:lvl1pPr>
              <a:lnSpc>
                <a:spcPct val="100000"/>
              </a:lnSpc>
              <a:buFont typeface="+mj-lt"/>
              <a:buAutoNum type="arabicPeriod"/>
              <a:defRPr sz="1600" cap="none">
                <a:solidFill>
                  <a:schemeClr val="tx1"/>
                </a:solidFill>
              </a:defRPr>
            </a:lvl1pPr>
            <a:lvl2pPr marL="800100" indent="-342900">
              <a:lnSpc>
                <a:spcPct val="100000"/>
              </a:lnSpc>
              <a:buFont typeface="+mj-lt"/>
              <a:buAutoNum type="arabicPeriod"/>
              <a:defRPr sz="1300">
                <a:solidFill>
                  <a:schemeClr val="tx1"/>
                </a:solidFill>
              </a:defRPr>
            </a:lvl2pPr>
          </a:lstStyle>
          <a:p>
            <a:pPr>
              <a:lnSpc>
                <a:spcPct val="160000"/>
              </a:lnSpc>
            </a:pPr>
            <a:r>
              <a:rPr lang="de-DE" cap="all" dirty="0"/>
              <a:t>Textmaster</a:t>
            </a:r>
          </a:p>
          <a:p>
            <a:pPr lvl="1">
              <a:lnSpc>
                <a:spcPct val="160000"/>
              </a:lnSpc>
            </a:pPr>
            <a:r>
              <a:rPr lang="de-DE" cap="all" dirty="0"/>
              <a:t>ZWEITE EBENE</a:t>
            </a:r>
          </a:p>
          <a:p>
            <a:pPr lvl="1">
              <a:lnSpc>
                <a:spcPct val="160000"/>
              </a:lnSpc>
            </a:pPr>
            <a:r>
              <a:rPr lang="de-DE" cap="all" dirty="0"/>
              <a:t>ZWEITE EBENE </a:t>
            </a:r>
          </a:p>
          <a:p>
            <a:pPr>
              <a:lnSpc>
                <a:spcPct val="160000"/>
              </a:lnSpc>
            </a:pPr>
            <a:r>
              <a:rPr lang="de-DE" cap="all" dirty="0"/>
              <a:t>THEMA 2</a:t>
            </a:r>
          </a:p>
          <a:p>
            <a:pPr>
              <a:lnSpc>
                <a:spcPct val="160000"/>
              </a:lnSpc>
            </a:pPr>
            <a:r>
              <a:rPr lang="de-DE" cap="all" dirty="0"/>
              <a:t>THEMA 3</a:t>
            </a:r>
          </a:p>
          <a:p>
            <a:pPr>
              <a:lnSpc>
                <a:spcPct val="160000"/>
              </a:lnSpc>
            </a:pPr>
            <a:r>
              <a:rPr lang="de-DE" cap="all" dirty="0"/>
              <a:t>THEMA 4</a:t>
            </a:r>
          </a:p>
          <a:p>
            <a:pPr>
              <a:lnSpc>
                <a:spcPct val="160000"/>
              </a:lnSpc>
            </a:pPr>
            <a:r>
              <a:rPr lang="de-DE" cap="all" dirty="0"/>
              <a:t>THEMA 5</a:t>
            </a:r>
          </a:p>
          <a:p>
            <a:pPr>
              <a:lnSpc>
                <a:spcPct val="160000"/>
              </a:lnSpc>
            </a:pPr>
            <a:r>
              <a:rPr lang="de-DE" cap="all" dirty="0"/>
              <a:t>THEMA 6</a:t>
            </a:r>
          </a:p>
          <a:p>
            <a:pPr>
              <a:lnSpc>
                <a:spcPct val="160000"/>
              </a:lnSpc>
            </a:pPr>
            <a:r>
              <a:rPr lang="de-DE" cap="all" dirty="0"/>
              <a:t>THEMA 7</a:t>
            </a:r>
          </a:p>
        </p:txBody>
      </p:sp>
    </p:spTree>
    <p:extLst>
      <p:ext uri="{BB962C8B-B14F-4D97-AF65-F5344CB8AC3E}">
        <p14:creationId xmlns:p14="http://schemas.microsoft.com/office/powerpoint/2010/main" val="1010507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image" Target="../media/image8.tiff"/><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image" Target="../media/image2.png"/><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heme" Target="../theme/theme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43338" y="200014"/>
            <a:ext cx="9841093" cy="420674"/>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
        <p:nvSpPr>
          <p:cNvPr id="3" name="Textplatzhalter 2"/>
          <p:cNvSpPr>
            <a:spLocks noGrp="1"/>
          </p:cNvSpPr>
          <p:nvPr>
            <p:ph type="body" idx="1"/>
          </p:nvPr>
        </p:nvSpPr>
        <p:spPr>
          <a:xfrm>
            <a:off x="143339" y="1031359"/>
            <a:ext cx="11905323" cy="4752529"/>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Foliennummernplatzhalter 5"/>
          <p:cNvSpPr>
            <a:spLocks noGrp="1"/>
          </p:cNvSpPr>
          <p:nvPr>
            <p:ph type="sldNum" sz="quarter" idx="4"/>
          </p:nvPr>
        </p:nvSpPr>
        <p:spPr>
          <a:xfrm>
            <a:off x="145696" y="6309344"/>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16" name="Fußzeilenplatzhalter 4"/>
          <p:cNvSpPr>
            <a:spLocks noGrp="1"/>
          </p:cNvSpPr>
          <p:nvPr>
            <p:ph type="ftr" sz="quarter" idx="3"/>
          </p:nvPr>
        </p:nvSpPr>
        <p:spPr>
          <a:xfrm>
            <a:off x="143339" y="595000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dirty="0"/>
          </a:p>
        </p:txBody>
      </p:sp>
      <p:pic>
        <p:nvPicPr>
          <p:cNvPr id="15" name="Grafik 7"/>
          <p:cNvPicPr>
            <a:picLocks noChangeAspect="1"/>
          </p:cNvPicPr>
          <p:nvPr userDrawn="1"/>
        </p:nvPicPr>
        <p:blipFill rotWithShape="1">
          <a:blip r:embed="rId20" cstate="print">
            <a:extLst>
              <a:ext uri="{28A0092B-C50C-407E-A947-70E740481C1C}">
                <a14:useLocalDpi xmlns:a14="http://schemas.microsoft.com/office/drawing/2010/main" val="0"/>
              </a:ext>
            </a:extLst>
          </a:blip>
          <a:srcRect t="13499" b="15627"/>
          <a:stretch/>
        </p:blipFill>
        <p:spPr>
          <a:xfrm>
            <a:off x="8040216" y="6181612"/>
            <a:ext cx="991201" cy="526291"/>
          </a:xfrm>
          <a:prstGeom prst="rect">
            <a:avLst/>
          </a:prstGeom>
          <a:noFill/>
          <a:ln>
            <a:noFill/>
          </a:ln>
        </p:spPr>
      </p:pic>
      <p:pic>
        <p:nvPicPr>
          <p:cNvPr id="9" name="Bild 4"/>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114573" y="219538"/>
            <a:ext cx="1886083" cy="645708"/>
          </a:xfrm>
          <a:prstGeom prst="rect">
            <a:avLst/>
          </a:prstGeom>
          <a:noFill/>
          <a:ln>
            <a:noFill/>
          </a:ln>
        </p:spPr>
      </p:pic>
      <p:pic>
        <p:nvPicPr>
          <p:cNvPr id="10" name="Grafik 9"/>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8943033" y="6229615"/>
            <a:ext cx="2901305" cy="431333"/>
          </a:xfrm>
          <a:prstGeom prst="rect">
            <a:avLst/>
          </a:prstGeom>
        </p:spPr>
      </p:pic>
      <p:sp>
        <p:nvSpPr>
          <p:cNvPr id="11" name="Slide Number Placeholder 5"/>
          <p:cNvSpPr txBox="1">
            <a:spLocks/>
          </p:cNvSpPr>
          <p:nvPr userDrawn="1"/>
        </p:nvSpPr>
        <p:spPr>
          <a:xfrm>
            <a:off x="983432" y="6246889"/>
            <a:ext cx="5760640" cy="340910"/>
          </a:xfrm>
          <a:prstGeom prst="rect">
            <a:avLst/>
          </a:prstGeom>
        </p:spPr>
        <p:txBody>
          <a:bodyPr lIns="0" tIns="0" rIns="0" bIns="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100000"/>
              </a:lnSpc>
            </a:pPr>
            <a:r>
              <a:rPr lang="de-DE" altLang="de-DE" sz="900" dirty="0" smtClean="0">
                <a:solidFill>
                  <a:schemeClr val="tx2"/>
                </a:solidFill>
              </a:rPr>
              <a:t>Kollaborativ</a:t>
            </a:r>
            <a:r>
              <a:rPr lang="de-DE" altLang="de-DE" sz="900" baseline="0" dirty="0" smtClean="0">
                <a:solidFill>
                  <a:schemeClr val="tx2"/>
                </a:solidFill>
              </a:rPr>
              <a:t> interdisziplinär – Gestaltung effektiver interdisziplinärer Zusammenarbeit | www.elli-online.net</a:t>
            </a:r>
          </a:p>
        </p:txBody>
      </p:sp>
    </p:spTree>
    <p:extLst>
      <p:ext uri="{BB962C8B-B14F-4D97-AF65-F5344CB8AC3E}">
        <p14:creationId xmlns:p14="http://schemas.microsoft.com/office/powerpoint/2010/main" val="2780063315"/>
      </p:ext>
    </p:extLst>
  </p:cSld>
  <p:clrMap bg1="lt1" tx1="dk1" bg2="lt2" tx2="dk2" accent1="accent1" accent2="accent2" accent3="accent3" accent4="accent4" accent5="accent5" accent6="accent6" hlink="hlink" folHlink="folHlink"/>
  <p:sldLayoutIdLst>
    <p:sldLayoutId id="2147483698" r:id="rId1"/>
    <p:sldLayoutId id="2147483654" r:id="rId2"/>
    <p:sldLayoutId id="2147483649" r:id="rId3"/>
    <p:sldLayoutId id="2147483651" r:id="rId4"/>
    <p:sldLayoutId id="2147483702" r:id="rId5"/>
    <p:sldLayoutId id="2147483699" r:id="rId6"/>
    <p:sldLayoutId id="2147483705" r:id="rId7"/>
    <p:sldLayoutId id="2147483662" r:id="rId8"/>
    <p:sldLayoutId id="2147483700" r:id="rId9"/>
    <p:sldLayoutId id="2147483708" r:id="rId10"/>
    <p:sldLayoutId id="2147483701" r:id="rId11"/>
    <p:sldLayoutId id="2147483706" r:id="rId12"/>
    <p:sldLayoutId id="2147483655" r:id="rId13"/>
    <p:sldLayoutId id="2147483691" r:id="rId14"/>
    <p:sldLayoutId id="2147483704" r:id="rId15"/>
    <p:sldLayoutId id="2147483703" r:id="rId16"/>
    <p:sldLayoutId id="2147483758" r:id="rId17"/>
    <p:sldLayoutId id="2147483783" r:id="rId18"/>
  </p:sldLayoutIdLst>
  <p:hf hdr="0" ftr="0" dt="0"/>
  <p:txStyles>
    <p:titleStyle>
      <a:lvl1pPr marL="0" indent="0" algn="l" defTabSz="914400" rtl="0" eaLnBrk="1" latinLnBrk="0" hangingPunct="1">
        <a:lnSpc>
          <a:spcPct val="110000"/>
        </a:lnSpc>
        <a:spcBef>
          <a:spcPct val="0"/>
        </a:spcBef>
        <a:spcAft>
          <a:spcPts val="0"/>
        </a:spcAft>
        <a:buNone/>
        <a:defRPr sz="2000" b="0" i="0" u="none" kern="1200" cap="none" spc="0" baseline="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43339" y="200014"/>
            <a:ext cx="8572108" cy="360040"/>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
        <p:nvSpPr>
          <p:cNvPr id="3" name="Textplatzhalter 2"/>
          <p:cNvSpPr>
            <a:spLocks noGrp="1"/>
          </p:cNvSpPr>
          <p:nvPr>
            <p:ph type="body" idx="1"/>
          </p:nvPr>
        </p:nvSpPr>
        <p:spPr>
          <a:xfrm>
            <a:off x="143339" y="1031359"/>
            <a:ext cx="11905323" cy="4752529"/>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Bild 4"/>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0776631" y="219539"/>
            <a:ext cx="1224025" cy="419050"/>
          </a:xfrm>
          <a:prstGeom prst="rect">
            <a:avLst/>
          </a:prstGeom>
          <a:noFill/>
          <a:ln>
            <a:noFill/>
          </a:ln>
        </p:spPr>
      </p:pic>
      <p:pic>
        <p:nvPicPr>
          <p:cNvPr id="6" name="Grafik 5"/>
          <p:cNvPicPr>
            <a:picLocks noChangeAspect="1"/>
          </p:cNvPicPr>
          <p:nvPr userDrawn="1"/>
        </p:nvPicPr>
        <p:blipFill>
          <a:blip r:embed="rId2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6634" y="6309320"/>
            <a:ext cx="789806" cy="549962"/>
          </a:xfrm>
          <a:prstGeom prst="rect">
            <a:avLst/>
          </a:prstGeom>
        </p:spPr>
      </p:pic>
      <p:pic>
        <p:nvPicPr>
          <p:cNvPr id="15" name="Grafik 14"/>
          <p:cNvPicPr>
            <a:picLocks noChangeAspect="1"/>
          </p:cNvPicPr>
          <p:nvPr userDrawn="1"/>
        </p:nvPicPr>
        <p:blipFill rotWithShape="1">
          <a:blip r:embed="rId27" cstate="print">
            <a:extLst>
              <a:ext uri="{28A0092B-C50C-407E-A947-70E740481C1C}">
                <a14:useLocalDpi xmlns:a14="http://schemas.microsoft.com/office/drawing/2010/main" val="0"/>
              </a:ext>
            </a:extLst>
          </a:blip>
          <a:srcRect l="2001"/>
          <a:stretch/>
        </p:blipFill>
        <p:spPr>
          <a:xfrm>
            <a:off x="10168803" y="6245133"/>
            <a:ext cx="1903861" cy="640800"/>
          </a:xfrm>
          <a:prstGeom prst="rect">
            <a:avLst/>
          </a:prstGeom>
        </p:spPr>
      </p:pic>
      <p:sp>
        <p:nvSpPr>
          <p:cNvPr id="20" name="Textfeld 13"/>
          <p:cNvSpPr txBox="1">
            <a:spLocks noChangeArrowheads="1"/>
          </p:cNvSpPr>
          <p:nvPr userDrawn="1"/>
        </p:nvSpPr>
        <p:spPr bwMode="auto">
          <a:xfrm>
            <a:off x="239490" y="6395965"/>
            <a:ext cx="455910" cy="34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2CF1B3F8-141B-491B-AA28-890D0601D8BD}" type="slidenum">
              <a:rPr lang="de-DE" altLang="de-DE" sz="900">
                <a:solidFill>
                  <a:schemeClr val="tx2"/>
                </a:solidFill>
              </a:rPr>
              <a:pPr eaLnBrk="1" hangingPunct="1"/>
              <a:t>‹Nr.›</a:t>
            </a:fld>
            <a:endParaRPr lang="de-DE" altLang="de-DE" sz="900" dirty="0">
              <a:solidFill>
                <a:schemeClr val="tx2"/>
              </a:solidFill>
            </a:endParaRPr>
          </a:p>
        </p:txBody>
      </p:sp>
      <p:sp>
        <p:nvSpPr>
          <p:cNvPr id="8" name="Slide Number Placeholder 5"/>
          <p:cNvSpPr txBox="1">
            <a:spLocks/>
          </p:cNvSpPr>
          <p:nvPr userDrawn="1"/>
        </p:nvSpPr>
        <p:spPr>
          <a:xfrm>
            <a:off x="710789" y="6400458"/>
            <a:ext cx="5760640" cy="340910"/>
          </a:xfrm>
          <a:prstGeom prst="rect">
            <a:avLst/>
          </a:prstGeom>
        </p:spPr>
        <p:txBody>
          <a:bodyPr lIns="0" tIns="0" rIns="0" bIns="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100000"/>
              </a:lnSpc>
            </a:pPr>
            <a:r>
              <a:rPr lang="de-DE" altLang="de-DE" sz="900" dirty="0" smtClean="0">
                <a:solidFill>
                  <a:schemeClr val="tx2"/>
                </a:solidFill>
              </a:rPr>
              <a:t>Kollaborativ</a:t>
            </a:r>
            <a:r>
              <a:rPr lang="de-DE" altLang="de-DE" sz="900" baseline="0" dirty="0" smtClean="0">
                <a:solidFill>
                  <a:schemeClr val="tx2"/>
                </a:solidFill>
              </a:rPr>
              <a:t> interdisziplinär – Gestaltung effektiver interdisziplinärer Zusammenarbeit | www.elli-online.net</a:t>
            </a:r>
          </a:p>
        </p:txBody>
      </p:sp>
    </p:spTree>
    <p:extLst>
      <p:ext uri="{BB962C8B-B14F-4D97-AF65-F5344CB8AC3E}">
        <p14:creationId xmlns:p14="http://schemas.microsoft.com/office/powerpoint/2010/main" val="292131081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Lst>
  <p:hf hdr="0" dt="0"/>
  <p:txStyles>
    <p:titleStyle>
      <a:lvl1pPr marL="0" indent="0" algn="l" defTabSz="914400" rtl="0" eaLnBrk="1" latinLnBrk="0" hangingPunct="1">
        <a:lnSpc>
          <a:spcPct val="110000"/>
        </a:lnSpc>
        <a:spcBef>
          <a:spcPct val="0"/>
        </a:spcBef>
        <a:spcAft>
          <a:spcPts val="0"/>
        </a:spcAft>
        <a:buNone/>
        <a:defRPr sz="2000" b="0" i="0" u="none" kern="1200" cap="small" spc="0" baseline="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623392" y="2636912"/>
            <a:ext cx="6552729" cy="602405"/>
          </a:xfrm>
        </p:spPr>
        <p:txBody>
          <a:bodyPr/>
          <a:lstStyle/>
          <a:p>
            <a:r>
              <a:rPr lang="de-DE" sz="2800" b="1" dirty="0" smtClean="0"/>
              <a:t>Herzlich Willkommen zum Workshop „Wissenschaftsknigge“!</a:t>
            </a:r>
          </a:p>
          <a:p>
            <a:endParaRPr lang="de-DE" sz="1200" b="1" dirty="0"/>
          </a:p>
          <a:p>
            <a:r>
              <a:rPr lang="de-DE" sz="2800" dirty="0" smtClean="0"/>
              <a:t>Schön, dass Sie da sind! Wir starten gemeinsam um 13Uhr.</a:t>
            </a:r>
            <a:endParaRPr lang="de-DE" sz="2800" dirty="0"/>
          </a:p>
        </p:txBody>
      </p:sp>
    </p:spTree>
    <p:extLst>
      <p:ext uri="{BB962C8B-B14F-4D97-AF65-F5344CB8AC3E}">
        <p14:creationId xmlns:p14="http://schemas.microsoft.com/office/powerpoint/2010/main" val="3890303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302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FBBD5-C2F6-481E-94C6-0B8703E9AB83}"/>
              </a:ext>
            </a:extLst>
          </p:cNvPr>
          <p:cNvSpPr>
            <a:spLocks noGrp="1"/>
          </p:cNvSpPr>
          <p:nvPr>
            <p:ph type="title"/>
          </p:nvPr>
        </p:nvSpPr>
        <p:spPr/>
        <p:txBody>
          <a:bodyPr/>
          <a:lstStyle/>
          <a:p>
            <a:r>
              <a:rPr lang="de-DE" dirty="0"/>
              <a:t>Organisatorisches</a:t>
            </a:r>
          </a:p>
        </p:txBody>
      </p:sp>
      <p:sp>
        <p:nvSpPr>
          <p:cNvPr id="6" name="Textplatzhalter 5">
            <a:extLst>
              <a:ext uri="{FF2B5EF4-FFF2-40B4-BE49-F238E27FC236}">
                <a16:creationId xmlns:a16="http://schemas.microsoft.com/office/drawing/2014/main" id="{BDC6DDD2-F20F-4358-83DB-9982FFAD5B5A}"/>
              </a:ext>
            </a:extLst>
          </p:cNvPr>
          <p:cNvSpPr>
            <a:spLocks noGrp="1"/>
          </p:cNvSpPr>
          <p:nvPr>
            <p:ph type="body" sz="quarter" idx="10"/>
          </p:nvPr>
        </p:nvSpPr>
        <p:spPr/>
        <p:txBody>
          <a:bodyPr/>
          <a:lstStyle/>
          <a:p>
            <a:r>
              <a:rPr lang="de-DE" dirty="0" smtClean="0"/>
              <a:t>Zoom-Funktionalitäten</a:t>
            </a:r>
            <a:endParaRPr lang="de-DE" dirty="0"/>
          </a:p>
        </p:txBody>
      </p:sp>
      <p:sp>
        <p:nvSpPr>
          <p:cNvPr id="7" name="Inhaltsplatzhalter 4"/>
          <p:cNvSpPr txBox="1">
            <a:spLocks/>
          </p:cNvSpPr>
          <p:nvPr/>
        </p:nvSpPr>
        <p:spPr>
          <a:xfrm>
            <a:off x="527976" y="3036849"/>
            <a:ext cx="11129501" cy="3484870"/>
          </a:xfrm>
          <a:prstGeom prst="rect">
            <a:avLst/>
          </a:prstGeom>
        </p:spPr>
        <p:txBody>
          <a:bodyPr anchor="ctr">
            <a:noAutofit/>
          </a:bodyPr>
          <a:lst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Aft>
                <a:spcPts val="1800"/>
              </a:spcAft>
              <a:buFont typeface="+mj-lt"/>
              <a:buAutoNum type="arabicPeriod"/>
            </a:pPr>
            <a:r>
              <a:rPr lang="de-DE" sz="2200" dirty="0" smtClean="0"/>
              <a:t>zu Beginn bitte </a:t>
            </a:r>
            <a:r>
              <a:rPr lang="de-DE" sz="2200" b="1" dirty="0" smtClean="0"/>
              <a:t>alle Videos einschalten (freiwillig!)</a:t>
            </a:r>
            <a:endParaRPr lang="de-DE" sz="2200" dirty="0" smtClean="0"/>
          </a:p>
          <a:p>
            <a:pPr marL="457200" indent="-457200">
              <a:spcAft>
                <a:spcPts val="1800"/>
              </a:spcAft>
              <a:buFont typeface="+mj-lt"/>
              <a:buAutoNum type="arabicPeriod"/>
            </a:pPr>
            <a:r>
              <a:rPr lang="de-DE" sz="2200" dirty="0" smtClean="0"/>
              <a:t>Um sich zu Wort zu melden, bitte </a:t>
            </a:r>
            <a:r>
              <a:rPr lang="de-DE" sz="2200" b="1" dirty="0" smtClean="0"/>
              <a:t>Mikrofon </a:t>
            </a:r>
            <a:r>
              <a:rPr lang="de-DE" sz="2200" dirty="0" smtClean="0"/>
              <a:t>eigenständig anschalten</a:t>
            </a:r>
          </a:p>
          <a:p>
            <a:pPr marL="457200" indent="-457200">
              <a:spcAft>
                <a:spcPts val="1800"/>
              </a:spcAft>
              <a:buFont typeface="+mj-lt"/>
              <a:buAutoNum type="arabicPeriod"/>
            </a:pPr>
            <a:r>
              <a:rPr lang="de-DE" sz="2200" dirty="0" smtClean="0"/>
              <a:t>bei Fragen ans Plenum z.B. zu Verständlichkeit (bzgl. Ton-/Videoqualität) bitte </a:t>
            </a:r>
            <a:r>
              <a:rPr lang="de-DE" sz="2200" b="1" dirty="0" smtClean="0"/>
              <a:t>Reaktion „Daumen hoch“ </a:t>
            </a:r>
            <a:r>
              <a:rPr lang="de-DE" sz="2200" dirty="0" smtClean="0"/>
              <a:t>oder den </a:t>
            </a:r>
            <a:r>
              <a:rPr lang="de-DE" sz="2200" b="1" dirty="0" smtClean="0"/>
              <a:t>Chat</a:t>
            </a:r>
            <a:r>
              <a:rPr lang="de-DE" sz="2200" dirty="0" smtClean="0"/>
              <a:t> nutzen</a:t>
            </a:r>
          </a:p>
          <a:p>
            <a:pPr marL="457200" indent="-457200">
              <a:spcAft>
                <a:spcPts val="600"/>
              </a:spcAft>
              <a:buFont typeface="+mj-lt"/>
              <a:buAutoNum type="arabicPeriod"/>
            </a:pPr>
            <a:r>
              <a:rPr lang="de-DE" sz="2200" dirty="0" smtClean="0"/>
              <a:t>Nutzung von </a:t>
            </a:r>
            <a:r>
              <a:rPr lang="de-DE" sz="2200" b="1" dirty="0" err="1" smtClean="0"/>
              <a:t>Breakout</a:t>
            </a:r>
            <a:r>
              <a:rPr lang="de-DE" sz="2200" b="1" dirty="0" smtClean="0"/>
              <a:t> Sessions </a:t>
            </a:r>
            <a:r>
              <a:rPr lang="de-DE" sz="2200" dirty="0" smtClean="0"/>
              <a:t>zur Kleingruppenarbeit</a:t>
            </a:r>
          </a:p>
          <a:p>
            <a:pPr marL="457200" indent="-457200">
              <a:buFont typeface="+mj-lt"/>
              <a:buAutoNum type="arabicPeriod"/>
            </a:pPr>
            <a:r>
              <a:rPr lang="de-DE" sz="2200" dirty="0" smtClean="0"/>
              <a:t>Freigeben des eigenen Bildschirms</a:t>
            </a:r>
            <a:endParaRPr lang="de-DE" sz="2200" dirty="0"/>
          </a:p>
        </p:txBody>
      </p:sp>
      <p:pic>
        <p:nvPicPr>
          <p:cNvPr id="8" name="Grafik 7">
            <a:extLst>
              <a:ext uri="{FF2B5EF4-FFF2-40B4-BE49-F238E27FC236}">
                <a16:creationId xmlns:a16="http://schemas.microsoft.com/office/drawing/2014/main" id="{2659A91F-E1CD-2D4B-883A-41DC283056E9}"/>
              </a:ext>
            </a:extLst>
          </p:cNvPr>
          <p:cNvPicPr>
            <a:picLocks noChangeAspect="1"/>
          </p:cNvPicPr>
          <p:nvPr/>
        </p:nvPicPr>
        <p:blipFill rotWithShape="1">
          <a:blip r:embed="rId3"/>
          <a:srcRect t="89855"/>
          <a:stretch/>
        </p:blipFill>
        <p:spPr>
          <a:xfrm>
            <a:off x="0" y="1904891"/>
            <a:ext cx="12192000" cy="948045"/>
          </a:xfrm>
          <a:prstGeom prst="rect">
            <a:avLst/>
          </a:prstGeom>
        </p:spPr>
      </p:pic>
      <p:sp>
        <p:nvSpPr>
          <p:cNvPr id="9" name="Pfeil nach rechts 8">
            <a:extLst>
              <a:ext uri="{FF2B5EF4-FFF2-40B4-BE49-F238E27FC236}">
                <a16:creationId xmlns:a16="http://schemas.microsoft.com/office/drawing/2014/main" id="{E9BAF77A-DB3C-BE43-A2FE-588BF4D37A8B}"/>
              </a:ext>
            </a:extLst>
          </p:cNvPr>
          <p:cNvSpPr/>
          <p:nvPr/>
        </p:nvSpPr>
        <p:spPr>
          <a:xfrm rot="7690824">
            <a:off x="1536552" y="1349389"/>
            <a:ext cx="959789" cy="887895"/>
          </a:xfrm>
          <a:prstGeom prst="rightArrow">
            <a:avLst/>
          </a:prstGeom>
          <a:solidFill>
            <a:srgbClr val="98C01D"/>
          </a:solidFill>
          <a:ln>
            <a:solidFill>
              <a:srgbClr val="98C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a:extLst>
              <a:ext uri="{FF2B5EF4-FFF2-40B4-BE49-F238E27FC236}">
                <a16:creationId xmlns:a16="http://schemas.microsoft.com/office/drawing/2014/main" id="{95F31CF9-D747-904D-A226-3C5B55C6E725}"/>
              </a:ext>
            </a:extLst>
          </p:cNvPr>
          <p:cNvSpPr/>
          <p:nvPr/>
        </p:nvSpPr>
        <p:spPr>
          <a:xfrm rot="7690824">
            <a:off x="5851220" y="1349390"/>
            <a:ext cx="959789" cy="887895"/>
          </a:xfrm>
          <a:prstGeom prst="rightArrow">
            <a:avLst/>
          </a:prstGeom>
          <a:solidFill>
            <a:srgbClr val="98C01D"/>
          </a:solidFill>
          <a:ln>
            <a:solidFill>
              <a:srgbClr val="98C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D646F72B-B738-2248-9B5A-B14B674BB83D}"/>
              </a:ext>
            </a:extLst>
          </p:cNvPr>
          <p:cNvSpPr/>
          <p:nvPr/>
        </p:nvSpPr>
        <p:spPr>
          <a:xfrm rot="7690824">
            <a:off x="301643" y="1349389"/>
            <a:ext cx="959789" cy="887895"/>
          </a:xfrm>
          <a:prstGeom prst="rightArrow">
            <a:avLst/>
          </a:prstGeom>
          <a:solidFill>
            <a:srgbClr val="98C01D"/>
          </a:solidFill>
          <a:ln>
            <a:solidFill>
              <a:srgbClr val="98C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rechts 11">
            <a:extLst>
              <a:ext uri="{FF2B5EF4-FFF2-40B4-BE49-F238E27FC236}">
                <a16:creationId xmlns:a16="http://schemas.microsoft.com/office/drawing/2014/main" id="{BEE78A9F-0D5E-5C44-88AF-0956203DCA1E}"/>
              </a:ext>
            </a:extLst>
          </p:cNvPr>
          <p:cNvSpPr/>
          <p:nvPr/>
        </p:nvSpPr>
        <p:spPr>
          <a:xfrm rot="7690824">
            <a:off x="9744564" y="1349633"/>
            <a:ext cx="959789" cy="887895"/>
          </a:xfrm>
          <a:prstGeom prst="rightArrow">
            <a:avLst/>
          </a:prstGeom>
          <a:solidFill>
            <a:srgbClr val="98C01D"/>
          </a:solidFill>
          <a:ln>
            <a:solidFill>
              <a:srgbClr val="98C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rechts 12">
            <a:extLst>
              <a:ext uri="{FF2B5EF4-FFF2-40B4-BE49-F238E27FC236}">
                <a16:creationId xmlns:a16="http://schemas.microsoft.com/office/drawing/2014/main" id="{95F31CF9-D747-904D-A226-3C5B55C6E725}"/>
              </a:ext>
            </a:extLst>
          </p:cNvPr>
          <p:cNvSpPr/>
          <p:nvPr/>
        </p:nvSpPr>
        <p:spPr>
          <a:xfrm rot="7690824">
            <a:off x="8649059" y="1425491"/>
            <a:ext cx="959789" cy="887895"/>
          </a:xfrm>
          <a:prstGeom prst="rightArrow">
            <a:avLst/>
          </a:prstGeom>
          <a:solidFill>
            <a:srgbClr val="98C01D"/>
          </a:solidFill>
          <a:ln>
            <a:solidFill>
              <a:srgbClr val="98C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1762885" y="1402467"/>
            <a:ext cx="507122" cy="830997"/>
          </a:xfrm>
          <a:prstGeom prst="rect">
            <a:avLst/>
          </a:prstGeom>
          <a:noFill/>
        </p:spPr>
        <p:txBody>
          <a:bodyPr wrap="square" rtlCol="0">
            <a:spAutoFit/>
          </a:bodyPr>
          <a:lstStyle/>
          <a:p>
            <a:pPr algn="ctr"/>
            <a:r>
              <a:rPr lang="de-DE" sz="4800" b="1" dirty="0" smtClean="0"/>
              <a:t>1</a:t>
            </a:r>
            <a:endParaRPr lang="de-DE" sz="4800" b="1" dirty="0"/>
          </a:p>
        </p:txBody>
      </p:sp>
      <p:sp>
        <p:nvSpPr>
          <p:cNvPr id="14" name="Textfeld 13"/>
          <p:cNvSpPr txBox="1"/>
          <p:nvPr/>
        </p:nvSpPr>
        <p:spPr>
          <a:xfrm>
            <a:off x="527976" y="1402467"/>
            <a:ext cx="507122" cy="830997"/>
          </a:xfrm>
          <a:prstGeom prst="rect">
            <a:avLst/>
          </a:prstGeom>
          <a:noFill/>
        </p:spPr>
        <p:txBody>
          <a:bodyPr wrap="square" rtlCol="0">
            <a:spAutoFit/>
          </a:bodyPr>
          <a:lstStyle/>
          <a:p>
            <a:pPr algn="ctr"/>
            <a:r>
              <a:rPr lang="de-DE" sz="4800" b="1" dirty="0"/>
              <a:t>2</a:t>
            </a:r>
          </a:p>
        </p:txBody>
      </p:sp>
      <p:sp>
        <p:nvSpPr>
          <p:cNvPr id="15" name="Textfeld 14"/>
          <p:cNvSpPr txBox="1"/>
          <p:nvPr/>
        </p:nvSpPr>
        <p:spPr>
          <a:xfrm>
            <a:off x="6076948" y="1402467"/>
            <a:ext cx="507122" cy="830997"/>
          </a:xfrm>
          <a:prstGeom prst="rect">
            <a:avLst/>
          </a:prstGeom>
          <a:noFill/>
        </p:spPr>
        <p:txBody>
          <a:bodyPr wrap="square" rtlCol="0">
            <a:spAutoFit/>
          </a:bodyPr>
          <a:lstStyle/>
          <a:p>
            <a:pPr algn="ctr"/>
            <a:r>
              <a:rPr lang="de-DE" sz="4800" b="1" dirty="0"/>
              <a:t>3</a:t>
            </a:r>
          </a:p>
        </p:txBody>
      </p:sp>
      <p:sp>
        <p:nvSpPr>
          <p:cNvPr id="16" name="Textfeld 15"/>
          <p:cNvSpPr txBox="1"/>
          <p:nvPr/>
        </p:nvSpPr>
        <p:spPr>
          <a:xfrm>
            <a:off x="9970294" y="1402467"/>
            <a:ext cx="507122" cy="830997"/>
          </a:xfrm>
          <a:prstGeom prst="rect">
            <a:avLst/>
          </a:prstGeom>
          <a:noFill/>
        </p:spPr>
        <p:txBody>
          <a:bodyPr wrap="square" rtlCol="0">
            <a:spAutoFit/>
          </a:bodyPr>
          <a:lstStyle/>
          <a:p>
            <a:pPr algn="ctr"/>
            <a:r>
              <a:rPr lang="de-DE" sz="4800" b="1" dirty="0"/>
              <a:t>3</a:t>
            </a:r>
          </a:p>
        </p:txBody>
      </p:sp>
      <p:sp>
        <p:nvSpPr>
          <p:cNvPr id="18" name="Textfeld 17"/>
          <p:cNvSpPr txBox="1"/>
          <p:nvPr/>
        </p:nvSpPr>
        <p:spPr>
          <a:xfrm>
            <a:off x="8907261" y="1402712"/>
            <a:ext cx="507122" cy="830997"/>
          </a:xfrm>
          <a:prstGeom prst="rect">
            <a:avLst/>
          </a:prstGeom>
          <a:noFill/>
        </p:spPr>
        <p:txBody>
          <a:bodyPr wrap="square" rtlCol="0">
            <a:spAutoFit/>
          </a:bodyPr>
          <a:lstStyle/>
          <a:p>
            <a:pPr algn="ctr"/>
            <a:r>
              <a:rPr lang="de-DE" sz="4800" b="1" dirty="0" smtClean="0"/>
              <a:t>4</a:t>
            </a:r>
            <a:endParaRPr lang="de-DE" sz="4800" b="1" dirty="0"/>
          </a:p>
        </p:txBody>
      </p:sp>
      <p:sp>
        <p:nvSpPr>
          <p:cNvPr id="17" name="Pfeil nach rechts 16">
            <a:extLst>
              <a:ext uri="{FF2B5EF4-FFF2-40B4-BE49-F238E27FC236}">
                <a16:creationId xmlns:a16="http://schemas.microsoft.com/office/drawing/2014/main" id="{95F31CF9-D747-904D-A226-3C5B55C6E725}"/>
              </a:ext>
            </a:extLst>
          </p:cNvPr>
          <p:cNvSpPr/>
          <p:nvPr/>
        </p:nvSpPr>
        <p:spPr>
          <a:xfrm rot="7690824">
            <a:off x="6866847" y="1425246"/>
            <a:ext cx="959789" cy="887895"/>
          </a:xfrm>
          <a:prstGeom prst="rightArrow">
            <a:avLst/>
          </a:prstGeom>
          <a:solidFill>
            <a:srgbClr val="98C01D"/>
          </a:solidFill>
          <a:ln>
            <a:solidFill>
              <a:srgbClr val="98C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7125049" y="1402467"/>
            <a:ext cx="507122" cy="830997"/>
          </a:xfrm>
          <a:prstGeom prst="rect">
            <a:avLst/>
          </a:prstGeom>
          <a:noFill/>
        </p:spPr>
        <p:txBody>
          <a:bodyPr wrap="square" rtlCol="0">
            <a:spAutoFit/>
          </a:bodyPr>
          <a:lstStyle/>
          <a:p>
            <a:pPr algn="ctr"/>
            <a:r>
              <a:rPr lang="de-DE" sz="4800" b="1" dirty="0" smtClean="0"/>
              <a:t>5</a:t>
            </a:r>
            <a:endParaRPr lang="de-DE" sz="4800" b="1" dirty="0"/>
          </a:p>
        </p:txBody>
      </p:sp>
    </p:spTree>
    <p:extLst>
      <p:ext uri="{BB962C8B-B14F-4D97-AF65-F5344CB8AC3E}">
        <p14:creationId xmlns:p14="http://schemas.microsoft.com/office/powerpoint/2010/main" val="734031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FBBD5-C2F6-481E-94C6-0B8703E9AB83}"/>
              </a:ext>
            </a:extLst>
          </p:cNvPr>
          <p:cNvSpPr>
            <a:spLocks noGrp="1"/>
          </p:cNvSpPr>
          <p:nvPr>
            <p:ph type="title"/>
          </p:nvPr>
        </p:nvSpPr>
        <p:spPr/>
        <p:txBody>
          <a:bodyPr/>
          <a:lstStyle/>
          <a:p>
            <a:r>
              <a:rPr lang="de-DE" dirty="0"/>
              <a:t>Organisatorisches</a:t>
            </a:r>
          </a:p>
        </p:txBody>
      </p:sp>
      <p:sp>
        <p:nvSpPr>
          <p:cNvPr id="6" name="Textplatzhalter 5">
            <a:extLst>
              <a:ext uri="{FF2B5EF4-FFF2-40B4-BE49-F238E27FC236}">
                <a16:creationId xmlns:a16="http://schemas.microsoft.com/office/drawing/2014/main" id="{BDC6DDD2-F20F-4358-83DB-9982FFAD5B5A}"/>
              </a:ext>
            </a:extLst>
          </p:cNvPr>
          <p:cNvSpPr>
            <a:spLocks noGrp="1"/>
          </p:cNvSpPr>
          <p:nvPr>
            <p:ph type="body" sz="quarter" idx="10"/>
          </p:nvPr>
        </p:nvSpPr>
        <p:spPr/>
        <p:txBody>
          <a:bodyPr/>
          <a:lstStyle/>
          <a:p>
            <a:r>
              <a:rPr lang="de-DE" dirty="0" smtClean="0"/>
              <a:t>Zoom-Funktionalitäten</a:t>
            </a:r>
            <a:endParaRPr lang="de-DE" dirty="0"/>
          </a:p>
        </p:txBody>
      </p:sp>
      <p:sp>
        <p:nvSpPr>
          <p:cNvPr id="17" name="Inhaltsplatzhalter 4"/>
          <p:cNvSpPr txBox="1">
            <a:spLocks/>
          </p:cNvSpPr>
          <p:nvPr/>
        </p:nvSpPr>
        <p:spPr>
          <a:xfrm>
            <a:off x="143339" y="1181100"/>
            <a:ext cx="11905321" cy="4994411"/>
          </a:xfrm>
          <a:prstGeom prst="rect">
            <a:avLst/>
          </a:prstGeom>
        </p:spPr>
        <p:txBody>
          <a:bodyPr anchor="t">
            <a:noAutofit/>
          </a:bodyPr>
          <a:lst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800"/>
              </a:spcAft>
            </a:pPr>
            <a:r>
              <a:rPr lang="de-DE" sz="2100" dirty="0" smtClean="0"/>
              <a:t>bei Freigabe eines Bildschirms oder eines Whiteboards: Möglichkeit zur Annotation durch alle Teilnehmenden</a:t>
            </a:r>
          </a:p>
          <a:p>
            <a:pPr>
              <a:spcAft>
                <a:spcPts val="1800"/>
              </a:spcAft>
            </a:pPr>
            <a:r>
              <a:rPr lang="de-DE" sz="2100" dirty="0" smtClean="0"/>
              <a:t>Öffnung der zugehörigen Tools mittels „Optionen anzeigen“ am oberen Bildschirmrand &amp; „Kommentieren“</a:t>
            </a:r>
          </a:p>
          <a:p>
            <a:pPr>
              <a:spcAft>
                <a:spcPts val="1800"/>
              </a:spcAft>
            </a:pPr>
            <a:endParaRPr lang="de-DE" sz="2100" dirty="0" smtClean="0"/>
          </a:p>
          <a:p>
            <a:pPr>
              <a:spcAft>
                <a:spcPts val="1800"/>
              </a:spcAft>
            </a:pPr>
            <a:endParaRPr lang="de-DE" sz="1400" dirty="0" smtClean="0"/>
          </a:p>
          <a:p>
            <a:pPr>
              <a:spcAft>
                <a:spcPts val="1800"/>
              </a:spcAft>
            </a:pPr>
            <a:r>
              <a:rPr lang="de-DE" sz="2100" dirty="0" smtClean="0"/>
              <a:t>Auswahl an verschiedenen Annotationstools wie Texteingabe per Tastatur, Zeichnen (per Maus oder Stift) oder Farbauswahl</a:t>
            </a:r>
          </a:p>
          <a:p>
            <a:pPr>
              <a:spcAft>
                <a:spcPts val="1800"/>
              </a:spcAft>
            </a:pPr>
            <a:endParaRPr lang="de-DE" sz="1600" dirty="0" smtClean="0"/>
          </a:p>
          <a:p>
            <a:pPr>
              <a:spcAft>
                <a:spcPts val="1800"/>
              </a:spcAft>
            </a:pPr>
            <a:r>
              <a:rPr lang="de-DE" sz="2100" dirty="0" smtClean="0"/>
              <a:t>Möglichkeit der Speicherung der Annotationen bzw. des Whiteboards z.B. zur Dokumentation</a:t>
            </a:r>
            <a:endParaRPr lang="de-DE" sz="1900" dirty="0" smtClean="0"/>
          </a:p>
        </p:txBody>
      </p:sp>
      <p:pic>
        <p:nvPicPr>
          <p:cNvPr id="19" name="Grafik 18"/>
          <p:cNvPicPr>
            <a:picLocks noChangeAspect="1"/>
          </p:cNvPicPr>
          <p:nvPr/>
        </p:nvPicPr>
        <p:blipFill rotWithShape="1">
          <a:blip r:embed="rId3"/>
          <a:srcRect l="8552" t="66230" r="12784" b="327"/>
          <a:stretch/>
        </p:blipFill>
        <p:spPr>
          <a:xfrm>
            <a:off x="3428998" y="5097203"/>
            <a:ext cx="5334000" cy="371475"/>
          </a:xfrm>
          <a:prstGeom prst="rect">
            <a:avLst/>
          </a:prstGeom>
        </p:spPr>
      </p:pic>
      <p:pic>
        <p:nvPicPr>
          <p:cNvPr id="20" name="Grafik 19"/>
          <p:cNvPicPr>
            <a:picLocks noChangeAspect="1"/>
          </p:cNvPicPr>
          <p:nvPr/>
        </p:nvPicPr>
        <p:blipFill>
          <a:blip r:embed="rId4"/>
          <a:stretch>
            <a:fillRect/>
          </a:stretch>
        </p:blipFill>
        <p:spPr>
          <a:xfrm>
            <a:off x="3221651" y="2697114"/>
            <a:ext cx="4434241" cy="1483668"/>
          </a:xfrm>
          <a:prstGeom prst="rect">
            <a:avLst/>
          </a:prstGeom>
        </p:spPr>
      </p:pic>
    </p:spTree>
    <p:extLst>
      <p:ext uri="{BB962C8B-B14F-4D97-AF65-F5344CB8AC3E}">
        <p14:creationId xmlns:p14="http://schemas.microsoft.com/office/powerpoint/2010/main" val="3522396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FBBD5-C2F6-481E-94C6-0B8703E9AB83}"/>
              </a:ext>
            </a:extLst>
          </p:cNvPr>
          <p:cNvSpPr>
            <a:spLocks noGrp="1"/>
          </p:cNvSpPr>
          <p:nvPr>
            <p:ph type="title"/>
          </p:nvPr>
        </p:nvSpPr>
        <p:spPr/>
        <p:txBody>
          <a:bodyPr/>
          <a:lstStyle/>
          <a:p>
            <a:r>
              <a:rPr lang="de-DE" dirty="0" smtClean="0"/>
              <a:t>Einstieg</a:t>
            </a:r>
            <a:endParaRPr lang="de-DE" dirty="0"/>
          </a:p>
        </p:txBody>
      </p:sp>
      <p:sp>
        <p:nvSpPr>
          <p:cNvPr id="6" name="Textplatzhalter 5">
            <a:extLst>
              <a:ext uri="{FF2B5EF4-FFF2-40B4-BE49-F238E27FC236}">
                <a16:creationId xmlns:a16="http://schemas.microsoft.com/office/drawing/2014/main" id="{BDC6DDD2-F20F-4358-83DB-9982FFAD5B5A}"/>
              </a:ext>
            </a:extLst>
          </p:cNvPr>
          <p:cNvSpPr>
            <a:spLocks noGrp="1"/>
          </p:cNvSpPr>
          <p:nvPr>
            <p:ph type="body" sz="quarter" idx="10"/>
          </p:nvPr>
        </p:nvSpPr>
        <p:spPr/>
        <p:txBody>
          <a:bodyPr/>
          <a:lstStyle/>
          <a:p>
            <a:r>
              <a:rPr lang="de-DE" dirty="0" smtClean="0"/>
              <a:t>Vorstellungsrunde</a:t>
            </a:r>
            <a:endParaRPr lang="de-DE" dirty="0"/>
          </a:p>
        </p:txBody>
      </p:sp>
      <p:sp>
        <p:nvSpPr>
          <p:cNvPr id="15" name="Inhaltsplatzhalter 1">
            <a:extLst>
              <a:ext uri="{FF2B5EF4-FFF2-40B4-BE49-F238E27FC236}">
                <a16:creationId xmlns:a16="http://schemas.microsoft.com/office/drawing/2014/main" id="{B000DA6A-B206-44E0-8CE4-D724914E4606}"/>
              </a:ext>
            </a:extLst>
          </p:cNvPr>
          <p:cNvSpPr txBox="1">
            <a:spLocks/>
          </p:cNvSpPr>
          <p:nvPr/>
        </p:nvSpPr>
        <p:spPr>
          <a:xfrm>
            <a:off x="767408" y="1556792"/>
            <a:ext cx="5040560" cy="4320480"/>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Bef>
                <a:spcPts val="600"/>
              </a:spcBef>
              <a:spcAft>
                <a:spcPts val="1800"/>
              </a:spcAft>
              <a:buClr>
                <a:srgbClr val="97C01E"/>
              </a:buClr>
              <a:buFont typeface="Arial" panose="020B0604020202020204" pitchFamily="34" charset="0"/>
              <a:buChar char="•"/>
              <a:defRPr/>
            </a:pPr>
            <a:r>
              <a:rPr lang="de-DE" sz="2000" dirty="0" smtClean="0">
                <a:solidFill>
                  <a:schemeClr val="tx1"/>
                </a:solidFill>
              </a:rPr>
              <a:t>Stellen Sie sich kurz zu folgenden Aspekten vor:</a:t>
            </a:r>
          </a:p>
          <a:p>
            <a:pPr marL="685800" lvl="1">
              <a:spcBef>
                <a:spcPts val="600"/>
              </a:spcBef>
              <a:spcAft>
                <a:spcPts val="1800"/>
              </a:spcAft>
              <a:buClr>
                <a:srgbClr val="97C01E"/>
              </a:buClr>
              <a:buFont typeface="Arial" panose="020B0604020202020204" pitchFamily="34" charset="0"/>
              <a:buChar char="•"/>
              <a:defRPr/>
            </a:pPr>
            <a:r>
              <a:rPr lang="de-DE" sz="1900" dirty="0" smtClean="0">
                <a:solidFill>
                  <a:schemeClr val="tx1"/>
                </a:solidFill>
                <a:sym typeface="Wingdings" panose="05000000000000000000" pitchFamily="2" charset="2"/>
              </a:rPr>
              <a:t>Name</a:t>
            </a:r>
          </a:p>
          <a:p>
            <a:pPr marL="685800" lvl="1">
              <a:spcBef>
                <a:spcPts val="600"/>
              </a:spcBef>
              <a:spcAft>
                <a:spcPts val="1800"/>
              </a:spcAft>
              <a:buClr>
                <a:srgbClr val="97C01E"/>
              </a:buClr>
              <a:buFont typeface="Arial" panose="020B0604020202020204" pitchFamily="34" charset="0"/>
              <a:buChar char="•"/>
              <a:defRPr/>
            </a:pPr>
            <a:r>
              <a:rPr lang="de-DE" sz="1900" dirty="0" smtClean="0">
                <a:solidFill>
                  <a:schemeClr val="tx1"/>
                </a:solidFill>
                <a:sym typeface="Wingdings" panose="05000000000000000000" pitchFamily="2" charset="2"/>
              </a:rPr>
              <a:t>Fachlicher Hintergrund</a:t>
            </a:r>
          </a:p>
          <a:p>
            <a:pPr marL="685800" lvl="1">
              <a:spcBef>
                <a:spcPts val="600"/>
              </a:spcBef>
              <a:spcAft>
                <a:spcPts val="1800"/>
              </a:spcAft>
              <a:buClr>
                <a:srgbClr val="97C01E"/>
              </a:buClr>
              <a:buFont typeface="Arial" panose="020B0604020202020204" pitchFamily="34" charset="0"/>
              <a:buChar char="•"/>
              <a:defRPr/>
            </a:pPr>
            <a:r>
              <a:rPr lang="de-DE" sz="1900" dirty="0" smtClean="0">
                <a:solidFill>
                  <a:schemeClr val="tx1"/>
                </a:solidFill>
                <a:sym typeface="Wingdings" panose="05000000000000000000" pitchFamily="2" charset="2"/>
              </a:rPr>
              <a:t>Erfahrungen mit Knigge im Wissenschaftsbereich</a:t>
            </a:r>
            <a:endParaRPr lang="de-DE" sz="2000" dirty="0" smtClean="0">
              <a:solidFill>
                <a:schemeClr val="tx1"/>
              </a:solidFill>
            </a:endParaRPr>
          </a:p>
          <a:p>
            <a:pPr marL="285750" indent="-285750">
              <a:spcBef>
                <a:spcPts val="600"/>
              </a:spcBef>
              <a:spcAft>
                <a:spcPts val="1800"/>
              </a:spcAft>
              <a:buClr>
                <a:srgbClr val="97C01E"/>
              </a:buClr>
              <a:buFont typeface="Arial" panose="020B0604020202020204" pitchFamily="34" charset="0"/>
              <a:buChar char="•"/>
              <a:defRPr/>
            </a:pPr>
            <a:r>
              <a:rPr lang="de-DE" sz="2000" dirty="0" smtClean="0">
                <a:solidFill>
                  <a:schemeClr val="tx1"/>
                </a:solidFill>
              </a:rPr>
              <a:t>Nennen Sie uns dabei auch Ihre Erwartungen an das Seminar. </a:t>
            </a:r>
            <a:endParaRPr lang="de-DE" sz="2000" dirty="0">
              <a:solidFill>
                <a:schemeClr val="tx1"/>
              </a:solidFill>
            </a:endParaRPr>
          </a:p>
        </p:txBody>
      </p:sp>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7981" y="978682"/>
            <a:ext cx="7294932" cy="5157192"/>
          </a:xfrm>
          <a:prstGeom prst="rect">
            <a:avLst/>
          </a:prstGeom>
        </p:spPr>
      </p:pic>
    </p:spTree>
    <p:extLst>
      <p:ext uri="{BB962C8B-B14F-4D97-AF65-F5344CB8AC3E}">
        <p14:creationId xmlns:p14="http://schemas.microsoft.com/office/powerpoint/2010/main" val="3398298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FBBD5-C2F6-481E-94C6-0B8703E9AB83}"/>
              </a:ext>
            </a:extLst>
          </p:cNvPr>
          <p:cNvSpPr>
            <a:spLocks noGrp="1"/>
          </p:cNvSpPr>
          <p:nvPr>
            <p:ph type="title"/>
          </p:nvPr>
        </p:nvSpPr>
        <p:spPr/>
        <p:txBody>
          <a:bodyPr/>
          <a:lstStyle/>
          <a:p>
            <a:r>
              <a:rPr lang="de-DE" dirty="0" smtClean="0"/>
              <a:t>Interkulturelle &amp; interdisziplinäre Kompetenz</a:t>
            </a:r>
            <a:endParaRPr lang="de-DE" dirty="0"/>
          </a:p>
        </p:txBody>
      </p:sp>
      <p:sp>
        <p:nvSpPr>
          <p:cNvPr id="4" name="Rechteck 3"/>
          <p:cNvSpPr/>
          <p:nvPr/>
        </p:nvSpPr>
        <p:spPr>
          <a:xfrm>
            <a:off x="1271464" y="1084258"/>
            <a:ext cx="4700490" cy="1754326"/>
          </a:xfrm>
          <a:prstGeom prst="rect">
            <a:avLst/>
          </a:prstGeom>
        </p:spPr>
        <p:txBody>
          <a:bodyPr wrap="square">
            <a:spAutoFit/>
          </a:bodyPr>
          <a:lstStyle/>
          <a:p>
            <a:r>
              <a:rPr lang="de-DE" dirty="0" smtClean="0"/>
              <a:t>Bei der Erarbeitung eines Projektantrags arbeiten Sie mit </a:t>
            </a:r>
            <a:r>
              <a:rPr lang="de-DE" dirty="0" err="1" smtClean="0"/>
              <a:t>KollegInnen</a:t>
            </a:r>
            <a:r>
              <a:rPr lang="de-DE" dirty="0" smtClean="0"/>
              <a:t> anderer Fakultäten zusammen. Die Arbeitsweisen, zentrale Begriffe und die Herangehensweise an das Problem unterscheiden sich enorm von den Ihnen Bekannten.</a:t>
            </a:r>
            <a:endParaRPr lang="de-DE" dirty="0"/>
          </a:p>
        </p:txBody>
      </p:sp>
      <p:sp>
        <p:nvSpPr>
          <p:cNvPr id="5" name="Rechteck 4"/>
          <p:cNvSpPr/>
          <p:nvPr/>
        </p:nvSpPr>
        <p:spPr>
          <a:xfrm>
            <a:off x="6111727" y="1304135"/>
            <a:ext cx="4727848" cy="1200329"/>
          </a:xfrm>
          <a:prstGeom prst="rect">
            <a:avLst/>
          </a:prstGeom>
        </p:spPr>
        <p:txBody>
          <a:bodyPr wrap="square">
            <a:spAutoFit/>
          </a:bodyPr>
          <a:lstStyle/>
          <a:p>
            <a:pPr algn="r"/>
            <a:r>
              <a:rPr lang="de-DE" dirty="0" smtClean="0"/>
              <a:t>Ihr internationales Recruiting wirkt, aber dadurch sprechen in </a:t>
            </a:r>
            <a:r>
              <a:rPr lang="de-DE" dirty="0"/>
              <a:t>der Belegschaft </a:t>
            </a:r>
            <a:r>
              <a:rPr lang="de-DE" dirty="0" smtClean="0"/>
              <a:t>mittlerweile </a:t>
            </a:r>
            <a:r>
              <a:rPr lang="de-DE" dirty="0"/>
              <a:t>20% </a:t>
            </a:r>
            <a:r>
              <a:rPr lang="de-DE" dirty="0" smtClean="0"/>
              <a:t>Englisch </a:t>
            </a:r>
            <a:r>
              <a:rPr lang="de-DE" dirty="0"/>
              <a:t>und nur sehr gebrochen </a:t>
            </a:r>
            <a:r>
              <a:rPr lang="de-DE" dirty="0" smtClean="0"/>
              <a:t>Deutsch</a:t>
            </a:r>
            <a:r>
              <a:rPr lang="de-DE" dirty="0"/>
              <a:t>. </a:t>
            </a:r>
          </a:p>
        </p:txBody>
      </p:sp>
      <p:sp>
        <p:nvSpPr>
          <p:cNvPr id="7" name="Rechteck 6"/>
          <p:cNvSpPr/>
          <p:nvPr/>
        </p:nvSpPr>
        <p:spPr>
          <a:xfrm>
            <a:off x="1271464" y="3496113"/>
            <a:ext cx="4844505" cy="1200329"/>
          </a:xfrm>
          <a:prstGeom prst="rect">
            <a:avLst/>
          </a:prstGeom>
        </p:spPr>
        <p:txBody>
          <a:bodyPr wrap="square">
            <a:spAutoFit/>
          </a:bodyPr>
          <a:lstStyle/>
          <a:p>
            <a:r>
              <a:rPr lang="de-DE" dirty="0"/>
              <a:t>Einige Kundinnen und Kunden beschweren sich darüber, dass das Unternehmen das Tragen von Kopftüchern bei Mitarbeiterinnen im Service „erlaubt“ und „dadurch unterstützt“.</a:t>
            </a:r>
          </a:p>
        </p:txBody>
      </p:sp>
      <p:sp>
        <p:nvSpPr>
          <p:cNvPr id="8" name="Rechteck 7"/>
          <p:cNvSpPr/>
          <p:nvPr/>
        </p:nvSpPr>
        <p:spPr>
          <a:xfrm>
            <a:off x="6111727" y="3219114"/>
            <a:ext cx="4727848" cy="1754326"/>
          </a:xfrm>
          <a:prstGeom prst="rect">
            <a:avLst/>
          </a:prstGeom>
        </p:spPr>
        <p:txBody>
          <a:bodyPr wrap="square">
            <a:spAutoFit/>
          </a:bodyPr>
          <a:lstStyle/>
          <a:p>
            <a:pPr algn="r"/>
            <a:r>
              <a:rPr lang="de-DE" dirty="0"/>
              <a:t>Ein wichtiger Großkunde möchte mit der Geschäftsführung und dem Bereichsleiter während eines Geschäftsessens über neue Vertragsbedingungen sprechen. Der Termin liegt im Fastenmonat Ramadan des Bereichsleiters. </a:t>
            </a:r>
          </a:p>
        </p:txBody>
      </p:sp>
      <p:sp>
        <p:nvSpPr>
          <p:cNvPr id="9" name="Ellipse 8"/>
          <p:cNvSpPr/>
          <p:nvPr/>
        </p:nvSpPr>
        <p:spPr>
          <a:xfrm>
            <a:off x="321716" y="1580300"/>
            <a:ext cx="648000" cy="648000"/>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smtClean="0"/>
              <a:t>1</a:t>
            </a:r>
            <a:endParaRPr lang="de-DE" sz="3600" b="1" dirty="0"/>
          </a:p>
        </p:txBody>
      </p:sp>
      <p:sp>
        <p:nvSpPr>
          <p:cNvPr id="10" name="Ellipse 9"/>
          <p:cNvSpPr/>
          <p:nvPr/>
        </p:nvSpPr>
        <p:spPr>
          <a:xfrm>
            <a:off x="321716" y="3772278"/>
            <a:ext cx="648000" cy="648000"/>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t>3</a:t>
            </a:r>
          </a:p>
        </p:txBody>
      </p:sp>
      <p:sp>
        <p:nvSpPr>
          <p:cNvPr id="11" name="Ellipse 10"/>
          <p:cNvSpPr/>
          <p:nvPr/>
        </p:nvSpPr>
        <p:spPr>
          <a:xfrm>
            <a:off x="11082954" y="1580300"/>
            <a:ext cx="648000" cy="648000"/>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t>2</a:t>
            </a:r>
          </a:p>
        </p:txBody>
      </p:sp>
      <p:sp>
        <p:nvSpPr>
          <p:cNvPr id="12" name="Ellipse 11"/>
          <p:cNvSpPr/>
          <p:nvPr/>
        </p:nvSpPr>
        <p:spPr>
          <a:xfrm>
            <a:off x="11082954" y="3772278"/>
            <a:ext cx="648000" cy="648000"/>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t>4</a:t>
            </a:r>
          </a:p>
        </p:txBody>
      </p:sp>
      <p:sp>
        <p:nvSpPr>
          <p:cNvPr id="13" name="Rechteck 12"/>
          <p:cNvSpPr/>
          <p:nvPr/>
        </p:nvSpPr>
        <p:spPr>
          <a:xfrm>
            <a:off x="266552" y="5134093"/>
            <a:ext cx="11593288" cy="860428"/>
          </a:xfrm>
          <a:prstGeom prst="rect">
            <a:avLst/>
          </a:prstGeom>
          <a:noFill/>
          <a:ln w="38100">
            <a:solidFill>
              <a:srgbClr val="97BF0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1807672" y="5364252"/>
            <a:ext cx="8581580" cy="400110"/>
          </a:xfrm>
          <a:prstGeom prst="rect">
            <a:avLst/>
          </a:prstGeom>
        </p:spPr>
        <p:txBody>
          <a:bodyPr wrap="none">
            <a:spAutoFit/>
          </a:bodyPr>
          <a:lstStyle/>
          <a:p>
            <a:r>
              <a:rPr lang="de-DE" sz="2000" dirty="0" smtClean="0">
                <a:latin typeface="Arial" panose="020B0604020202020204" pitchFamily="34" charset="0"/>
                <a:ea typeface="Calibri" panose="020F0502020204030204" pitchFamily="34" charset="0"/>
                <a:cs typeface="Arial" panose="020B0604020202020204" pitchFamily="34" charset="0"/>
              </a:rPr>
              <a:t>Wie gehen Sie als Vorgesetzte damit um? Was und wie entscheiden Sie?</a:t>
            </a:r>
            <a:endParaRPr lang="de-DE" sz="2000" dirty="0">
              <a:latin typeface="Arial" panose="020B0604020202020204" pitchFamily="34" charset="0"/>
              <a:cs typeface="Arial" panose="020B0604020202020204" pitchFamily="34" charset="0"/>
            </a:endParaRPr>
          </a:p>
        </p:txBody>
      </p:sp>
      <p:sp>
        <p:nvSpPr>
          <p:cNvPr id="3" name="Textplatzhalter 2"/>
          <p:cNvSpPr>
            <a:spLocks noGrp="1"/>
          </p:cNvSpPr>
          <p:nvPr>
            <p:ph type="body" sz="quarter" idx="10"/>
          </p:nvPr>
        </p:nvSpPr>
        <p:spPr/>
        <p:txBody>
          <a:bodyPr/>
          <a:lstStyle/>
          <a:p>
            <a:r>
              <a:rPr lang="de-DE" dirty="0" smtClean="0"/>
              <a:t>Umgang mit verschiedenen Kulturen im Arbeitsalltag</a:t>
            </a:r>
            <a:endParaRPr lang="de-DE" dirty="0"/>
          </a:p>
        </p:txBody>
      </p:sp>
    </p:spTree>
    <p:extLst>
      <p:ext uri="{BB962C8B-B14F-4D97-AF65-F5344CB8AC3E}">
        <p14:creationId xmlns:p14="http://schemas.microsoft.com/office/powerpoint/2010/main" val="3580508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0575">
            <a:off x="6405548" y="1671650"/>
            <a:ext cx="5786452" cy="4090764"/>
          </a:xfrm>
          <a:prstGeom prst="rect">
            <a:avLst/>
          </a:prstGeom>
        </p:spPr>
      </p:pic>
      <p:sp>
        <p:nvSpPr>
          <p:cNvPr id="2" name="Titel 1">
            <a:extLst>
              <a:ext uri="{FF2B5EF4-FFF2-40B4-BE49-F238E27FC236}">
                <a16:creationId xmlns:a16="http://schemas.microsoft.com/office/drawing/2014/main" id="{CF7FBBD5-C2F6-481E-94C6-0B8703E9AB83}"/>
              </a:ext>
            </a:extLst>
          </p:cNvPr>
          <p:cNvSpPr>
            <a:spLocks noGrp="1"/>
          </p:cNvSpPr>
          <p:nvPr>
            <p:ph type="title"/>
          </p:nvPr>
        </p:nvSpPr>
        <p:spPr/>
        <p:txBody>
          <a:bodyPr/>
          <a:lstStyle/>
          <a:p>
            <a:r>
              <a:rPr lang="de-DE" dirty="0" smtClean="0"/>
              <a:t>Korrektes Auftreten</a:t>
            </a:r>
            <a:endParaRPr lang="de-DE" dirty="0"/>
          </a:p>
        </p:txBody>
      </p:sp>
      <p:sp>
        <p:nvSpPr>
          <p:cNvPr id="3" name="Textplatzhalter 2"/>
          <p:cNvSpPr>
            <a:spLocks noGrp="1"/>
          </p:cNvSpPr>
          <p:nvPr>
            <p:ph type="body" sz="quarter" idx="10"/>
          </p:nvPr>
        </p:nvSpPr>
        <p:spPr/>
        <p:txBody>
          <a:bodyPr/>
          <a:lstStyle/>
          <a:p>
            <a:r>
              <a:rPr lang="de-DE" dirty="0" smtClean="0"/>
              <a:t>Unterschiedliche Disziplinen – unterschiedliche Dresscodes</a:t>
            </a:r>
            <a:endParaRPr lang="de-DE" dirty="0"/>
          </a:p>
        </p:txBody>
      </p:sp>
      <p:sp>
        <p:nvSpPr>
          <p:cNvPr id="15" name="Rechteck 14"/>
          <p:cNvSpPr/>
          <p:nvPr/>
        </p:nvSpPr>
        <p:spPr>
          <a:xfrm>
            <a:off x="551384" y="2756829"/>
            <a:ext cx="6926896" cy="707886"/>
          </a:xfrm>
          <a:prstGeom prst="rect">
            <a:avLst/>
          </a:prstGeom>
        </p:spPr>
        <p:txBody>
          <a:bodyPr wrap="square">
            <a:spAutoFit/>
          </a:bodyPr>
          <a:lstStyle/>
          <a:p>
            <a:pPr algn="ctr"/>
            <a:r>
              <a:rPr lang="de-DE" sz="2000" kern="0" dirty="0"/>
              <a:t>Welche Dresscodes innerhalb der </a:t>
            </a:r>
            <a:r>
              <a:rPr lang="de-DE" sz="2000" kern="0" dirty="0" smtClean="0"/>
              <a:t>Fachdisziplinen </a:t>
            </a:r>
            <a:r>
              <a:rPr lang="de-DE" sz="2000" kern="0" dirty="0"/>
              <a:t>kennen Sie?</a:t>
            </a:r>
          </a:p>
        </p:txBody>
      </p:sp>
      <p:sp>
        <p:nvSpPr>
          <p:cNvPr id="16" name="Rechteck 15"/>
          <p:cNvSpPr/>
          <p:nvPr/>
        </p:nvSpPr>
        <p:spPr>
          <a:xfrm>
            <a:off x="551384" y="4005064"/>
            <a:ext cx="6926896" cy="400110"/>
          </a:xfrm>
          <a:prstGeom prst="rect">
            <a:avLst/>
          </a:prstGeom>
        </p:spPr>
        <p:txBody>
          <a:bodyPr wrap="none">
            <a:spAutoFit/>
          </a:bodyPr>
          <a:lstStyle/>
          <a:p>
            <a:pPr algn="ctr"/>
            <a:r>
              <a:rPr lang="de-DE" sz="2000" kern="0" dirty="0" smtClean="0"/>
              <a:t>Wo liegen die Herausforderungen und mögliche Probleme?</a:t>
            </a:r>
            <a:endParaRPr lang="de-DE" sz="2000" kern="0" dirty="0"/>
          </a:p>
        </p:txBody>
      </p:sp>
    </p:spTree>
    <p:extLst>
      <p:ext uri="{BB962C8B-B14F-4D97-AF65-F5344CB8AC3E}">
        <p14:creationId xmlns:p14="http://schemas.microsoft.com/office/powerpoint/2010/main" val="773338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FBBD5-C2F6-481E-94C6-0B8703E9AB83}"/>
              </a:ext>
            </a:extLst>
          </p:cNvPr>
          <p:cNvSpPr>
            <a:spLocks noGrp="1"/>
          </p:cNvSpPr>
          <p:nvPr>
            <p:ph type="title"/>
          </p:nvPr>
        </p:nvSpPr>
        <p:spPr/>
        <p:txBody>
          <a:bodyPr/>
          <a:lstStyle/>
          <a:p>
            <a:r>
              <a:rPr lang="de-DE" dirty="0" smtClean="0"/>
              <a:t>Korrektes Auftreten</a:t>
            </a:r>
            <a:endParaRPr lang="de-DE" dirty="0"/>
          </a:p>
        </p:txBody>
      </p:sp>
      <p:sp>
        <p:nvSpPr>
          <p:cNvPr id="3" name="Textplatzhalter 2"/>
          <p:cNvSpPr>
            <a:spLocks noGrp="1"/>
          </p:cNvSpPr>
          <p:nvPr>
            <p:ph type="body" sz="quarter" idx="10"/>
          </p:nvPr>
        </p:nvSpPr>
        <p:spPr/>
        <p:txBody>
          <a:bodyPr/>
          <a:lstStyle/>
          <a:p>
            <a:r>
              <a:rPr lang="de-DE" dirty="0" smtClean="0"/>
              <a:t>Unterschiedliche Disziplinen – unterschiedliche Dresscodes</a:t>
            </a:r>
            <a:endParaRPr lang="de-DE" dirty="0"/>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l="35825" t="37400" r="33463" b="32150"/>
          <a:stretch/>
        </p:blipFill>
        <p:spPr>
          <a:xfrm>
            <a:off x="8904312" y="3996713"/>
            <a:ext cx="2592288" cy="1927599"/>
          </a:xfrm>
          <a:prstGeom prst="rect">
            <a:avLst/>
          </a:prstGeom>
        </p:spPr>
      </p:pic>
      <p:grpSp>
        <p:nvGrpSpPr>
          <p:cNvPr id="7" name="Gruppieren 6"/>
          <p:cNvGrpSpPr/>
          <p:nvPr/>
        </p:nvGrpSpPr>
        <p:grpSpPr>
          <a:xfrm>
            <a:off x="767408" y="1772816"/>
            <a:ext cx="8415478" cy="4247317"/>
            <a:chOff x="1496946" y="1844824"/>
            <a:chExt cx="8415478" cy="4247317"/>
          </a:xfrm>
        </p:grpSpPr>
        <p:sp>
          <p:nvSpPr>
            <p:cNvPr id="8" name="Textfeld 7"/>
            <p:cNvSpPr txBox="1"/>
            <p:nvPr/>
          </p:nvSpPr>
          <p:spPr>
            <a:xfrm>
              <a:off x="1882029" y="2708920"/>
              <a:ext cx="8030395" cy="1631216"/>
            </a:xfrm>
            <a:prstGeom prst="rect">
              <a:avLst/>
            </a:prstGeom>
            <a:noFill/>
          </p:spPr>
          <p:txBody>
            <a:bodyPr wrap="square" rtlCol="0">
              <a:spAutoFit/>
            </a:bodyPr>
            <a:lstStyle/>
            <a:p>
              <a:r>
                <a:rPr lang="de-DE" sz="2000" dirty="0" smtClean="0"/>
                <a:t>3 Ingenieure aus dem „Baubüro Heger“</a:t>
              </a:r>
            </a:p>
            <a:p>
              <a:r>
                <a:rPr lang="de-DE" sz="2000" dirty="0" smtClean="0"/>
                <a:t>2 Geschäftsführer aus dem „Baubüro Heger“</a:t>
              </a:r>
            </a:p>
            <a:p>
              <a:r>
                <a:rPr lang="de-DE" sz="2000" dirty="0" smtClean="0"/>
                <a:t>1 Amtsleiter aus dem Amt für Bauaufsicht und Wohnraumförderung der Stadt</a:t>
              </a:r>
            </a:p>
            <a:p>
              <a:r>
                <a:rPr lang="de-DE" sz="2000" dirty="0" smtClean="0"/>
                <a:t>2 Universitätsprofessoren aus der Fakultät für Bauingenieurwesen</a:t>
              </a:r>
            </a:p>
          </p:txBody>
        </p:sp>
        <p:sp>
          <p:nvSpPr>
            <p:cNvPr id="9" name="Textfeld 8"/>
            <p:cNvSpPr txBox="1"/>
            <p:nvPr/>
          </p:nvSpPr>
          <p:spPr>
            <a:xfrm>
              <a:off x="1496946" y="1844824"/>
              <a:ext cx="7623390" cy="4247317"/>
            </a:xfrm>
            <a:prstGeom prst="rect">
              <a:avLst/>
            </a:prstGeom>
            <a:noFill/>
          </p:spPr>
          <p:txBody>
            <a:bodyPr wrap="square" rtlCol="0">
              <a:spAutoFit/>
            </a:bodyPr>
            <a:lstStyle/>
            <a:p>
              <a:r>
                <a:rPr lang="de-DE" sz="2000" b="1" dirty="0" smtClean="0"/>
                <a:t>Szenario: </a:t>
              </a:r>
              <a:r>
                <a:rPr lang="de-DE" sz="2000" dirty="0" smtClean="0"/>
                <a:t>Planungstreffen </a:t>
              </a:r>
              <a:r>
                <a:rPr lang="de-DE" sz="2000" dirty="0"/>
                <a:t>Sozialer Wohnungsbau „</a:t>
              </a:r>
              <a:r>
                <a:rPr lang="de-DE" sz="2000" dirty="0" err="1"/>
                <a:t>Grünhöhe</a:t>
              </a:r>
              <a:r>
                <a:rPr lang="de-DE" sz="2000" dirty="0"/>
                <a:t>“</a:t>
              </a:r>
            </a:p>
            <a:p>
              <a:endParaRPr lang="de-DE" sz="2000" dirty="0"/>
            </a:p>
            <a:p>
              <a:r>
                <a:rPr lang="de-DE" sz="2000" dirty="0" smtClean="0"/>
                <a:t>Teilnehmende:</a:t>
              </a:r>
              <a:endParaRPr lang="de-DE" sz="2000" dirty="0"/>
            </a:p>
            <a:p>
              <a:endParaRPr lang="de-DE" sz="2000" b="1" dirty="0" smtClean="0"/>
            </a:p>
            <a:p>
              <a:endParaRPr lang="de-DE" sz="2000" b="1" dirty="0"/>
            </a:p>
            <a:p>
              <a:endParaRPr lang="de-DE" sz="2000" b="1" dirty="0" smtClean="0"/>
            </a:p>
            <a:p>
              <a:endParaRPr lang="de-DE" sz="2000" b="1" dirty="0"/>
            </a:p>
            <a:p>
              <a:endParaRPr lang="de-DE" sz="2000" dirty="0"/>
            </a:p>
            <a:p>
              <a:pPr>
                <a:spcAft>
                  <a:spcPts val="600"/>
                </a:spcAft>
              </a:pPr>
              <a:endParaRPr lang="de-DE" sz="2000" b="1" dirty="0" smtClean="0"/>
            </a:p>
            <a:p>
              <a:pPr>
                <a:spcAft>
                  <a:spcPts val="600"/>
                </a:spcAft>
              </a:pPr>
              <a:r>
                <a:rPr lang="de-DE" sz="2000" b="1" dirty="0" smtClean="0"/>
                <a:t>Aufgabe:</a:t>
              </a:r>
            </a:p>
            <a:p>
              <a:r>
                <a:rPr lang="de-DE" sz="2000" dirty="0"/>
                <a:t>Listen Sie die Personen für die Ansprache und die Dokumentation gemäß ihrem Rang mit (fiktiven) Vor- und Nachnamen sowie Titeln auf</a:t>
              </a:r>
              <a:r>
                <a:rPr lang="de-DE" sz="2000" dirty="0" smtClean="0"/>
                <a:t>.</a:t>
              </a:r>
              <a:endParaRPr lang="de-DE" sz="2000" dirty="0"/>
            </a:p>
          </p:txBody>
        </p:sp>
      </p:grpSp>
    </p:spTree>
    <p:extLst>
      <p:ext uri="{BB962C8B-B14F-4D97-AF65-F5344CB8AC3E}">
        <p14:creationId xmlns:p14="http://schemas.microsoft.com/office/powerpoint/2010/main" val="592502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FBBD5-C2F6-481E-94C6-0B8703E9AB83}"/>
              </a:ext>
            </a:extLst>
          </p:cNvPr>
          <p:cNvSpPr>
            <a:spLocks noGrp="1"/>
          </p:cNvSpPr>
          <p:nvPr>
            <p:ph type="title"/>
          </p:nvPr>
        </p:nvSpPr>
        <p:spPr/>
        <p:txBody>
          <a:bodyPr/>
          <a:lstStyle/>
          <a:p>
            <a:r>
              <a:rPr lang="de-DE" dirty="0" smtClean="0"/>
              <a:t>Gutes wissenschaftliches Arbeiten</a:t>
            </a:r>
            <a:endParaRPr lang="de-DE" dirty="0"/>
          </a:p>
        </p:txBody>
      </p:sp>
      <p:sp>
        <p:nvSpPr>
          <p:cNvPr id="10" name="Rechteck 9"/>
          <p:cNvSpPr/>
          <p:nvPr/>
        </p:nvSpPr>
        <p:spPr>
          <a:xfrm>
            <a:off x="5663951" y="2351178"/>
            <a:ext cx="5578839" cy="707886"/>
          </a:xfrm>
          <a:prstGeom prst="rect">
            <a:avLst/>
          </a:prstGeom>
        </p:spPr>
        <p:txBody>
          <a:bodyPr wrap="square">
            <a:spAutoFit/>
          </a:bodyPr>
          <a:lstStyle/>
          <a:p>
            <a:pPr algn="ctr"/>
            <a:r>
              <a:rPr lang="de-DE" sz="2000" kern="0" dirty="0" smtClean="0"/>
              <a:t>Was ist „gutes“ wissenschaftliches Arbeiten? Wann ist es „schlecht“?</a:t>
            </a:r>
            <a:endParaRPr lang="de-DE" sz="2000" kern="0" dirty="0"/>
          </a:p>
        </p:txBody>
      </p:sp>
      <p:sp>
        <p:nvSpPr>
          <p:cNvPr id="11" name="Rechteck 10"/>
          <p:cNvSpPr/>
          <p:nvPr/>
        </p:nvSpPr>
        <p:spPr>
          <a:xfrm>
            <a:off x="6693915" y="4069473"/>
            <a:ext cx="3518912" cy="400110"/>
          </a:xfrm>
          <a:prstGeom prst="rect">
            <a:avLst/>
          </a:prstGeom>
        </p:spPr>
        <p:txBody>
          <a:bodyPr wrap="none">
            <a:spAutoFit/>
          </a:bodyPr>
          <a:lstStyle/>
          <a:p>
            <a:pPr algn="ctr"/>
            <a:r>
              <a:rPr lang="de-DE" sz="2000" kern="0" dirty="0" smtClean="0"/>
              <a:t>Wie verhalte ich mich richtig?</a:t>
            </a:r>
            <a:endParaRPr lang="de-DE" sz="2000" kern="0"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8817" y="1340768"/>
            <a:ext cx="8317213" cy="5879899"/>
          </a:xfrm>
          <a:prstGeom prst="rect">
            <a:avLst/>
          </a:prstGeom>
        </p:spPr>
      </p:pic>
    </p:spTree>
    <p:extLst>
      <p:ext uri="{BB962C8B-B14F-4D97-AF65-F5344CB8AC3E}">
        <p14:creationId xmlns:p14="http://schemas.microsoft.com/office/powerpoint/2010/main" val="848670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FBBD5-C2F6-481E-94C6-0B8703E9AB83}"/>
              </a:ext>
            </a:extLst>
          </p:cNvPr>
          <p:cNvSpPr>
            <a:spLocks noGrp="1"/>
          </p:cNvSpPr>
          <p:nvPr>
            <p:ph type="title"/>
          </p:nvPr>
        </p:nvSpPr>
        <p:spPr/>
        <p:txBody>
          <a:bodyPr/>
          <a:lstStyle/>
          <a:p>
            <a:r>
              <a:rPr lang="de-DE" dirty="0" smtClean="0"/>
              <a:t>Abschluss</a:t>
            </a:r>
            <a:endParaRPr lang="de-DE" dirty="0"/>
          </a:p>
        </p:txBody>
      </p:sp>
      <p:sp>
        <p:nvSpPr>
          <p:cNvPr id="4" name="Textplatzhalter 3"/>
          <p:cNvSpPr>
            <a:spLocks noGrp="1"/>
          </p:cNvSpPr>
          <p:nvPr>
            <p:ph type="body" sz="quarter" idx="10"/>
          </p:nvPr>
        </p:nvSpPr>
        <p:spPr/>
        <p:txBody>
          <a:bodyPr/>
          <a:lstStyle/>
          <a:p>
            <a:r>
              <a:rPr lang="de-DE" dirty="0" smtClean="0"/>
              <a:t>Haben Sie noch Fragen oder Anmerkungen?</a:t>
            </a:r>
            <a:endParaRPr lang="de-DE" dirty="0"/>
          </a:p>
        </p:txBody>
      </p:sp>
      <p:pic>
        <p:nvPicPr>
          <p:cNvPr id="23" name="Grafik 22"/>
          <p:cNvPicPr>
            <a:picLocks noChangeAspect="1"/>
          </p:cNvPicPr>
          <p:nvPr/>
        </p:nvPicPr>
        <p:blipFill rotWithShape="1">
          <a:blip r:embed="rId3" cstate="print">
            <a:extLst>
              <a:ext uri="{28A0092B-C50C-407E-A947-70E740481C1C}">
                <a14:useLocalDpi xmlns:a14="http://schemas.microsoft.com/office/drawing/2010/main" val="0"/>
              </a:ext>
            </a:extLst>
          </a:blip>
          <a:srcRect l="37400" t="33200" r="20075" b="41600"/>
          <a:stretch/>
        </p:blipFill>
        <p:spPr>
          <a:xfrm>
            <a:off x="1487488" y="1484784"/>
            <a:ext cx="9145016" cy="4064451"/>
          </a:xfrm>
          <a:prstGeom prst="rect">
            <a:avLst/>
          </a:prstGeom>
        </p:spPr>
      </p:pic>
    </p:spTree>
    <p:extLst>
      <p:ext uri="{BB962C8B-B14F-4D97-AF65-F5344CB8AC3E}">
        <p14:creationId xmlns:p14="http://schemas.microsoft.com/office/powerpoint/2010/main" val="29952550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heme/theme1.xml><?xml version="1.0" encoding="utf-8"?>
<a:theme xmlns:a="http://schemas.openxmlformats.org/drawingml/2006/main" name="Larissa">
  <a:themeElements>
    <a:clrScheme name="Elli">
      <a:dk1>
        <a:srgbClr val="000000"/>
      </a:dk1>
      <a:lt1>
        <a:srgbClr val="FFFFFF"/>
      </a:lt1>
      <a:dk2>
        <a:srgbClr val="141616"/>
      </a:dk2>
      <a:lt2>
        <a:srgbClr val="E8F1FA"/>
      </a:lt2>
      <a:accent1>
        <a:srgbClr val="637F13"/>
      </a:accent1>
      <a:accent2>
        <a:srgbClr val="97C01E"/>
      </a:accent2>
      <a:accent3>
        <a:srgbClr val="C3E660"/>
      </a:accent3>
      <a:accent4>
        <a:srgbClr val="D3D3D1"/>
      </a:accent4>
      <a:accent5>
        <a:srgbClr val="C8C8C8"/>
      </a:accent5>
      <a:accent6>
        <a:srgbClr val="5E6600"/>
      </a:accent6>
      <a:hlink>
        <a:srgbClr val="081623"/>
      </a:hlink>
      <a:folHlink>
        <a:srgbClr val="296F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Larissa">
  <a:themeElements>
    <a:clrScheme name="Elli">
      <a:dk1>
        <a:srgbClr val="000000"/>
      </a:dk1>
      <a:lt1>
        <a:srgbClr val="FFFFFF"/>
      </a:lt1>
      <a:dk2>
        <a:srgbClr val="141616"/>
      </a:dk2>
      <a:lt2>
        <a:srgbClr val="E8F1FA"/>
      </a:lt2>
      <a:accent1>
        <a:srgbClr val="637F13"/>
      </a:accent1>
      <a:accent2>
        <a:srgbClr val="97C01E"/>
      </a:accent2>
      <a:accent3>
        <a:srgbClr val="C3E660"/>
      </a:accent3>
      <a:accent4>
        <a:srgbClr val="D3D3D1"/>
      </a:accent4>
      <a:accent5>
        <a:srgbClr val="C8C8C8"/>
      </a:accent5>
      <a:accent6>
        <a:srgbClr val="5E6600"/>
      </a:accent6>
      <a:hlink>
        <a:srgbClr val="081623"/>
      </a:hlink>
      <a:folHlink>
        <a:srgbClr val="296F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665</Words>
  <Application>Microsoft Office PowerPoint</Application>
  <PresentationFormat>Breitbild</PresentationFormat>
  <Paragraphs>89</Paragraphs>
  <Slides>10</Slides>
  <Notes>8</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10</vt:i4>
      </vt:variant>
    </vt:vector>
  </HeadingPairs>
  <TitlesOfParts>
    <vt:vector size="17" baseType="lpstr">
      <vt:lpstr>ＭＳ Ｐゴシック</vt:lpstr>
      <vt:lpstr>Arial</vt:lpstr>
      <vt:lpstr>Calibri</vt:lpstr>
      <vt:lpstr>Symbol</vt:lpstr>
      <vt:lpstr>Wingdings</vt:lpstr>
      <vt:lpstr>Larissa</vt:lpstr>
      <vt:lpstr>4_Larissa</vt:lpstr>
      <vt:lpstr>PowerPoint-Präsentation</vt:lpstr>
      <vt:lpstr>Organisatorisches</vt:lpstr>
      <vt:lpstr>Organisatorisches</vt:lpstr>
      <vt:lpstr>Einstieg</vt:lpstr>
      <vt:lpstr>Interkulturelle &amp; interdisziplinäre Kompetenz</vt:lpstr>
      <vt:lpstr>Korrektes Auftreten</vt:lpstr>
      <vt:lpstr>Korrektes Auftreten</vt:lpstr>
      <vt:lpstr>Gutes wissenschaftliches Arbeiten</vt:lpstr>
      <vt:lpstr>Abschluss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admin</dc:creator>
  <cp:lastModifiedBy>Nina Schiffeler</cp:lastModifiedBy>
  <cp:revision>1585</cp:revision>
  <cp:lastPrinted>2020-01-14T13:42:03Z</cp:lastPrinted>
  <dcterms:created xsi:type="dcterms:W3CDTF">2012-08-14T08:12:56Z</dcterms:created>
  <dcterms:modified xsi:type="dcterms:W3CDTF">2020-11-13T13:38:28Z</dcterms:modified>
</cp:coreProperties>
</file>